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5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18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B2ACB-979D-4324-B95E-A86F293AB0D4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8992C-6005-4023-8FFC-D72900727B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72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8992C-6005-4023-8FFC-D72900727B9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929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109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71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13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76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05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99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20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31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0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90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12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23C37-12A5-416E-A50B-6D11EFEF646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71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5880" y="0"/>
            <a:ext cx="6622504" cy="578495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/>
              <a:t>Insert the Title Here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621849"/>
            <a:ext cx="532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Yellow</a:t>
            </a:r>
            <a:r>
              <a:rPr lang="ru-RU" sz="1100" dirty="0" smtClean="0"/>
              <a:t>, А.В.</a:t>
            </a:r>
            <a:r>
              <a:rPr lang="ru-RU" sz="1100" baseline="30000" dirty="0" smtClean="0"/>
              <a:t> 1</a:t>
            </a:r>
            <a:r>
              <a:rPr lang="ru-RU" sz="1100" dirty="0" smtClean="0"/>
              <a:t>, </a:t>
            </a:r>
            <a:r>
              <a:rPr lang="en-US" sz="1100" dirty="0" smtClean="0"/>
              <a:t>Brown</a:t>
            </a:r>
            <a:r>
              <a:rPr lang="ru-RU" sz="1100" dirty="0" smtClean="0"/>
              <a:t>, </a:t>
            </a:r>
            <a:r>
              <a:rPr lang="en-US" sz="1100" dirty="0" smtClean="0"/>
              <a:t>C</a:t>
            </a:r>
            <a:r>
              <a:rPr lang="ru-RU" sz="1100" dirty="0" smtClean="0"/>
              <a:t>.</a:t>
            </a:r>
            <a:r>
              <a:rPr lang="en-US" sz="1100" dirty="0" smtClean="0"/>
              <a:t>D</a:t>
            </a:r>
            <a:r>
              <a:rPr lang="ru-RU" sz="1100" dirty="0" smtClean="0"/>
              <a:t>.</a:t>
            </a:r>
            <a:r>
              <a:rPr lang="ru-RU" sz="1100" baseline="30000" dirty="0" smtClean="0"/>
              <a:t> 2</a:t>
            </a:r>
            <a:r>
              <a:rPr lang="ru-RU" sz="1100" dirty="0" smtClean="0"/>
              <a:t>, </a:t>
            </a:r>
            <a:r>
              <a:rPr lang="en-US" sz="1100" dirty="0" smtClean="0"/>
              <a:t>White</a:t>
            </a:r>
            <a:r>
              <a:rPr lang="ru-RU" sz="1100" dirty="0" smtClean="0"/>
              <a:t>, Е.</a:t>
            </a:r>
            <a:r>
              <a:rPr lang="en-US" sz="1100" dirty="0" smtClean="0"/>
              <a:t>F</a:t>
            </a:r>
            <a:r>
              <a:rPr lang="ru-RU" sz="1100" dirty="0" smtClean="0"/>
              <a:t>.</a:t>
            </a:r>
            <a:r>
              <a:rPr lang="ru-RU" sz="1100" baseline="30000" dirty="0" smtClean="0"/>
              <a:t> 2</a:t>
            </a:r>
            <a:endParaRPr lang="ru-RU" sz="1100" dirty="0" smtClean="0"/>
          </a:p>
          <a:p>
            <a:pPr algn="ctr"/>
            <a:r>
              <a:rPr lang="ru-RU" sz="1100" baseline="30000" dirty="0" smtClean="0"/>
              <a:t>1</a:t>
            </a:r>
            <a:r>
              <a:rPr lang="en-US" sz="1100" dirty="0" smtClean="0"/>
              <a:t>Affiliated University</a:t>
            </a:r>
            <a:r>
              <a:rPr lang="ru-RU" sz="1100" dirty="0" smtClean="0"/>
              <a:t>, </a:t>
            </a:r>
            <a:r>
              <a:rPr lang="ru-RU" sz="1100" baseline="30000" dirty="0" smtClean="0"/>
              <a:t>2</a:t>
            </a:r>
            <a:r>
              <a:rPr lang="en-US" sz="1100" dirty="0" smtClean="0"/>
              <a:t>School </a:t>
            </a:r>
            <a:endParaRPr lang="ru-RU" sz="11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644851"/>
              </p:ext>
            </p:extLst>
          </p:nvPr>
        </p:nvGraphicFramePr>
        <p:xfrm>
          <a:off x="107504" y="1124744"/>
          <a:ext cx="2255912" cy="159867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255912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Introduction</a:t>
                      </a:r>
                      <a:endParaRPr lang="ru-RU" sz="1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Introduction consists of the following sections</a:t>
                      </a:r>
                      <a:r>
                        <a:rPr lang="ru-RU" sz="1000" dirty="0" smtClean="0"/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problem and state of the art;</a:t>
                      </a:r>
                      <a:endParaRPr lang="ru-RU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Literature review;</a:t>
                      </a:r>
                      <a:endParaRPr lang="ru-RU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gaps that your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study aims to answer;</a:t>
                      </a:r>
                      <a:endParaRPr lang="ru-RU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new about your research?</a:t>
                      </a:r>
                      <a:endParaRPr lang="ru-RU" sz="1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603030"/>
              </p:ext>
            </p:extLst>
          </p:nvPr>
        </p:nvGraphicFramePr>
        <p:xfrm>
          <a:off x="92739" y="2888744"/>
          <a:ext cx="2255912" cy="68427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255912"/>
              </a:tblGrid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Research Aim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Please,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include, your research aim and research question.</a:t>
                      </a:r>
                      <a:endParaRPr lang="ru-RU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14675"/>
              </p:ext>
            </p:extLst>
          </p:nvPr>
        </p:nvGraphicFramePr>
        <p:xfrm>
          <a:off x="87797" y="3789040"/>
          <a:ext cx="2255912" cy="190347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255912"/>
              </a:tblGrid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Research Methodology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Introduction consists of the following sections</a:t>
                      </a:r>
                      <a:r>
                        <a:rPr lang="ru-RU" sz="1000" dirty="0" smtClean="0"/>
                        <a:t>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Theoretical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framework;</a:t>
                      </a:r>
                      <a:endParaRPr lang="ru-RU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ample and sampling techniques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Methodological framework;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tools;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analysis tools (depending on the research paradigm</a:t>
                      </a:r>
                      <a:r>
                        <a:rPr lang="ru-RU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538732"/>
              </p:ext>
            </p:extLst>
          </p:nvPr>
        </p:nvGraphicFramePr>
        <p:xfrm>
          <a:off x="2627784" y="1124744"/>
          <a:ext cx="3456384" cy="236067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45638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Research Results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results are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presented in the form of: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ru-RU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Tables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Charts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Diagrams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Equations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Photos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Pictures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also recommend adding the ‘Discussions’ subsection where you can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add your assumptions and ideas regarding your research results and compare your own results with those of other authors from your literature review.</a:t>
                      </a:r>
                      <a:endParaRPr lang="ru-RU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117311"/>
              </p:ext>
            </p:extLst>
          </p:nvPr>
        </p:nvGraphicFramePr>
        <p:xfrm>
          <a:off x="6276744" y="3717032"/>
          <a:ext cx="2687743" cy="129387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687743"/>
              </a:tblGrid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Conclusions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conclusion, you can:</a:t>
                      </a:r>
                    </a:p>
                    <a:p>
                      <a:endParaRPr lang="en-US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summarize the results;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suggest practical application of the research results;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offer directions for future research.</a:t>
                      </a:r>
                      <a:endParaRPr lang="ru-RU" sz="10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364202"/>
              </p:ext>
            </p:extLst>
          </p:nvPr>
        </p:nvGraphicFramePr>
        <p:xfrm>
          <a:off x="6276745" y="5184616"/>
          <a:ext cx="2687742" cy="83667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687742"/>
              </a:tblGrid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References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</a:t>
                      </a:r>
                      <a:endParaRPr lang="ru-RU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289201"/>
              </p:ext>
            </p:extLst>
          </p:nvPr>
        </p:nvGraphicFramePr>
        <p:xfrm>
          <a:off x="3180401" y="6010488"/>
          <a:ext cx="2903767" cy="65887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903767"/>
              </a:tblGrid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Contact details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email; tel.</a:t>
                      </a:r>
                      <a:endParaRPr lang="ru-RU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063880" y="0"/>
            <a:ext cx="1080120" cy="7386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Logo of your University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6" descr="Тиковые графики онлайн: назначение, виды, особенности применения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Тиковые графики онлайн: назначение, виды, особенности применения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7" r="4413"/>
          <a:stretch/>
        </p:blipFill>
        <p:spPr bwMode="auto">
          <a:xfrm>
            <a:off x="2627784" y="3647419"/>
            <a:ext cx="3312368" cy="204359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Как рисовать графики в Qt?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4" t="13567" r="21885" b="14771"/>
          <a:stretch/>
        </p:blipFill>
        <p:spPr bwMode="auto">
          <a:xfrm>
            <a:off x="6276745" y="1556792"/>
            <a:ext cx="2732141" cy="187220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Функция INDIRECT (ДВССЫЛ) в Excel. Как использовать? - ЭКСЕЛЬ ХАК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39" y="5805264"/>
            <a:ext cx="2910346" cy="86512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83452"/>
              </p:ext>
            </p:extLst>
          </p:nvPr>
        </p:nvGraphicFramePr>
        <p:xfrm>
          <a:off x="6276745" y="1124744"/>
          <a:ext cx="2759751" cy="254153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759751"/>
              </a:tblGrid>
              <a:tr h="25415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Title of the Graph</a:t>
                      </a:r>
                      <a:endParaRPr lang="ru-RU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685" marR="80685" marT="40342" marB="40342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74053"/>
              </p:ext>
            </p:extLst>
          </p:nvPr>
        </p:nvGraphicFramePr>
        <p:xfrm>
          <a:off x="6262939" y="6271191"/>
          <a:ext cx="2745947" cy="49216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745947"/>
              </a:tblGrid>
              <a:tr h="25415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You can add something relevant here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but no cats, please,</a:t>
                      </a:r>
                      <a:r>
                        <a:rPr lang="en-US" sz="9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we pretend to be normal, after all :) </a:t>
                      </a:r>
                      <a:endParaRPr lang="ru-RU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685" marR="80685" marT="40342" marB="40342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3" name="Picture 2" descr="C:\Users\User\Desktop\IFTE2021\IFTE_2020\ifte 2021 на светлый фон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3" y="106352"/>
            <a:ext cx="1032049" cy="63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50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230</Words>
  <Application>Microsoft Office PowerPoint</Application>
  <PresentationFormat>Экран (4:3)</PresentationFormat>
  <Paragraphs>46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Insert the Title Here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Здесь должен быть ваш заголовок</dc:title>
  <dc:creator>User</dc:creator>
  <cp:lastModifiedBy>User</cp:lastModifiedBy>
  <cp:revision>7</cp:revision>
  <dcterms:created xsi:type="dcterms:W3CDTF">2020-04-24T08:14:06Z</dcterms:created>
  <dcterms:modified xsi:type="dcterms:W3CDTF">2021-05-12T06:26:54Z</dcterms:modified>
</cp:coreProperties>
</file>