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0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2ACB-979D-4324-B95E-A86F293AB0D4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8992C-6005-4023-8FFC-D72900727B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2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8992C-6005-4023-8FFC-D72900727B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0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71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3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5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9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0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1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0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12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3C37-12A5-416E-A50B-6D11EFEF646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A9AE7-2018-4CBA-A687-9319036A3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1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5880" y="0"/>
            <a:ext cx="6622504" cy="57849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Insert the Title Here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621849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Yellow</a:t>
            </a:r>
            <a:r>
              <a:rPr lang="ru-RU" sz="1100" dirty="0" smtClean="0"/>
              <a:t>, А.В.</a:t>
            </a:r>
            <a:r>
              <a:rPr lang="ru-RU" sz="1100" baseline="30000" dirty="0" smtClean="0"/>
              <a:t> 1</a:t>
            </a:r>
            <a:r>
              <a:rPr lang="ru-RU" sz="1100" dirty="0" smtClean="0"/>
              <a:t>, </a:t>
            </a:r>
            <a:r>
              <a:rPr lang="en-US" sz="1100" dirty="0" smtClean="0"/>
              <a:t>Brown</a:t>
            </a:r>
            <a:r>
              <a:rPr lang="ru-RU" sz="1100" dirty="0" smtClean="0"/>
              <a:t>, </a:t>
            </a:r>
            <a:r>
              <a:rPr lang="en-US" sz="1100" dirty="0" smtClean="0"/>
              <a:t>C</a:t>
            </a:r>
            <a:r>
              <a:rPr lang="ru-RU" sz="1100" dirty="0" smtClean="0"/>
              <a:t>.</a:t>
            </a:r>
            <a:r>
              <a:rPr lang="en-US" sz="1100" dirty="0" smtClean="0"/>
              <a:t>D</a:t>
            </a:r>
            <a:r>
              <a:rPr lang="ru-RU" sz="1100" dirty="0" smtClean="0"/>
              <a:t>.</a:t>
            </a:r>
            <a:r>
              <a:rPr lang="ru-RU" sz="1100" baseline="30000" dirty="0" smtClean="0"/>
              <a:t> 2</a:t>
            </a:r>
            <a:r>
              <a:rPr lang="ru-RU" sz="1100" dirty="0" smtClean="0"/>
              <a:t>, </a:t>
            </a:r>
            <a:r>
              <a:rPr lang="en-US" sz="1100" dirty="0" smtClean="0"/>
              <a:t>White</a:t>
            </a:r>
            <a:r>
              <a:rPr lang="ru-RU" sz="1100" dirty="0" smtClean="0"/>
              <a:t>, Е.</a:t>
            </a:r>
            <a:r>
              <a:rPr lang="en-US" sz="1100" dirty="0" smtClean="0"/>
              <a:t>F</a:t>
            </a:r>
            <a:r>
              <a:rPr lang="ru-RU" sz="1100" dirty="0" smtClean="0"/>
              <a:t>.</a:t>
            </a:r>
            <a:r>
              <a:rPr lang="ru-RU" sz="1100" baseline="30000" dirty="0" smtClean="0"/>
              <a:t> 2</a:t>
            </a:r>
            <a:endParaRPr lang="ru-RU" sz="1100" dirty="0" smtClean="0"/>
          </a:p>
          <a:p>
            <a:pPr algn="ctr"/>
            <a:r>
              <a:rPr lang="ru-RU" sz="1100" baseline="30000" dirty="0" smtClean="0"/>
              <a:t>1</a:t>
            </a:r>
            <a:r>
              <a:rPr lang="en-US" sz="1100" dirty="0" smtClean="0"/>
              <a:t>Affiliated University</a:t>
            </a:r>
            <a:r>
              <a:rPr lang="ru-RU" sz="1100" dirty="0" smtClean="0"/>
              <a:t>, </a:t>
            </a:r>
            <a:r>
              <a:rPr lang="ru-RU" sz="1100" baseline="30000" dirty="0" smtClean="0"/>
              <a:t>2</a:t>
            </a:r>
            <a:r>
              <a:rPr lang="en-US" sz="1100" dirty="0" smtClean="0"/>
              <a:t>School 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44851"/>
              </p:ext>
            </p:extLst>
          </p:nvPr>
        </p:nvGraphicFramePr>
        <p:xfrm>
          <a:off x="107504" y="1124744"/>
          <a:ext cx="2255912" cy="1598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Introduction</a:t>
                      </a:r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Introduction consists of the following sections</a:t>
                      </a:r>
                      <a:r>
                        <a:rPr lang="ru-RU" sz="1000" dirty="0" smtClean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problem and state of the art;</a:t>
                      </a: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Literature review;</a:t>
                      </a: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gaps that your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study aims to answer;</a:t>
                      </a: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new about your research?</a:t>
                      </a:r>
                      <a:endParaRPr lang="ru-RU" sz="1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03030"/>
              </p:ext>
            </p:extLst>
          </p:nvPr>
        </p:nvGraphicFramePr>
        <p:xfrm>
          <a:off x="92739" y="2888744"/>
          <a:ext cx="2255912" cy="6842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Research Aim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Please,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include, your research aim and research question.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14675"/>
              </p:ext>
            </p:extLst>
          </p:nvPr>
        </p:nvGraphicFramePr>
        <p:xfrm>
          <a:off x="87797" y="3789040"/>
          <a:ext cx="2255912" cy="19034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255912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Research Methodology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Introduction consists of the following sections</a:t>
                      </a:r>
                      <a:r>
                        <a:rPr lang="ru-RU" sz="1000" dirty="0" smtClean="0"/>
                        <a:t>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Theoretical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framework;</a:t>
                      </a:r>
                      <a:endParaRPr lang="ru-RU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ample and sampling techniques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Methodological framework;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tools;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analysis tools (depending on the research paradigm</a:t>
                      </a:r>
                      <a:r>
                        <a:rPr lang="ru-RU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38732"/>
              </p:ext>
            </p:extLst>
          </p:nvPr>
        </p:nvGraphicFramePr>
        <p:xfrm>
          <a:off x="2627784" y="1124744"/>
          <a:ext cx="3456384" cy="2360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4563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Research Results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results are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presented in the form of: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ru-RU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Charts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Diagrams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Equations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Pictures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also recommend adding the ‘Discussions’ subsection where you can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add your assumptions and ideas regarding your research results and compare your own results with those of other authors from your literature review.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17311"/>
              </p:ext>
            </p:extLst>
          </p:nvPr>
        </p:nvGraphicFramePr>
        <p:xfrm>
          <a:off x="6276744" y="3717032"/>
          <a:ext cx="2687743" cy="12938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687743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Conclusions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conclusion, you can:</a:t>
                      </a:r>
                    </a:p>
                    <a:p>
                      <a:endParaRPr lang="en-US" sz="10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summarize the results;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suggest practical application of the research results;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directions for future research.</a:t>
                      </a:r>
                      <a:endParaRPr lang="ru-RU" sz="1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64202"/>
              </p:ext>
            </p:extLst>
          </p:nvPr>
        </p:nvGraphicFramePr>
        <p:xfrm>
          <a:off x="6276745" y="5184616"/>
          <a:ext cx="2687742" cy="8366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687742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References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89201"/>
              </p:ext>
            </p:extLst>
          </p:nvPr>
        </p:nvGraphicFramePr>
        <p:xfrm>
          <a:off x="3180401" y="6010488"/>
          <a:ext cx="2903767" cy="65887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903767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Contact details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email; tel.</a:t>
                      </a:r>
                      <a:endParaRPr lang="ru-RU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063880" y="0"/>
            <a:ext cx="1080120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Logo of your University</a:t>
            </a:r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AutoShape 6" descr="Тиковые графики онлайн: назначение, виды, особенности применения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Тиковые графики онлайн: назначение, виды, особенности применения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r="4413"/>
          <a:stretch/>
        </p:blipFill>
        <p:spPr bwMode="auto">
          <a:xfrm>
            <a:off x="2627784" y="3647419"/>
            <a:ext cx="3312368" cy="204359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к рисовать графики в Qt?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4" t="13567" r="21885" b="14771"/>
          <a:stretch/>
        </p:blipFill>
        <p:spPr bwMode="auto">
          <a:xfrm>
            <a:off x="6276745" y="1556792"/>
            <a:ext cx="2732141" cy="187220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Функция INDIRECT (ДВССЫЛ) в Excel. Как использовать? - ЭКСЕЛЬ ХА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9" y="5805264"/>
            <a:ext cx="2910346" cy="8651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83452"/>
              </p:ext>
            </p:extLst>
          </p:nvPr>
        </p:nvGraphicFramePr>
        <p:xfrm>
          <a:off x="6276745" y="1124744"/>
          <a:ext cx="2759751" cy="25415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59751"/>
              </a:tblGrid>
              <a:tr h="2541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Title of the Graph</a:t>
                      </a:r>
                      <a:endParaRPr lang="ru-RU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685" marR="80685" marT="40342" marB="40342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4053"/>
              </p:ext>
            </p:extLst>
          </p:nvPr>
        </p:nvGraphicFramePr>
        <p:xfrm>
          <a:off x="6262939" y="6271191"/>
          <a:ext cx="2745947" cy="4921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45947"/>
              </a:tblGrid>
              <a:tr h="2541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 can add something relevant here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but no cats, please,</a:t>
                      </a: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we pretend to be normal, after all :) </a:t>
                      </a:r>
                      <a:endParaRPr lang="ru-RU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685" marR="80685" marT="40342" marB="40342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77" y="88449"/>
            <a:ext cx="1203014" cy="73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0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230</Words>
  <Application>Microsoft Office PowerPoint</Application>
  <PresentationFormat>Экран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Insert the Title 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Приемка</cp:lastModifiedBy>
  <cp:revision>8</cp:revision>
  <dcterms:created xsi:type="dcterms:W3CDTF">2020-04-24T08:14:06Z</dcterms:created>
  <dcterms:modified xsi:type="dcterms:W3CDTF">2021-11-16T08:27:38Z</dcterms:modified>
</cp:coreProperties>
</file>