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4" r:id="rId1"/>
    <p:sldMasterId id="2147484116" r:id="rId2"/>
  </p:sldMasterIdLst>
  <p:notesMasterIdLst>
    <p:notesMasterId r:id="rId5"/>
  </p:notesMasterIdLst>
  <p:sldIdLst>
    <p:sldId id="360" r:id="rId3"/>
    <p:sldId id="508" r:id="rId4"/>
  </p:sldIdLst>
  <p:sldSz cx="18288000" cy="10287000"/>
  <p:notesSz cx="10018713" cy="6888163"/>
  <p:defaultTextStyle>
    <a:defPPr>
      <a:defRPr lang="ru-RU"/>
    </a:defPPr>
    <a:lvl1pPr marL="0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9621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9234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8820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98404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47978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97557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47150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96736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4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7029" autoAdjust="0"/>
  </p:normalViewPr>
  <p:slideViewPr>
    <p:cSldViewPr snapToObjects="1">
      <p:cViewPr>
        <p:scale>
          <a:sx n="60" d="100"/>
          <a:sy n="60" d="100"/>
        </p:scale>
        <p:origin x="-672" y="-58"/>
      </p:cViewPr>
      <p:guideLst>
        <p:guide orient="horz" pos="314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54096" tIns="27048" rIns="54096" bIns="27048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662" y="0"/>
            <a:ext cx="4341442" cy="344408"/>
          </a:xfrm>
          <a:prstGeom prst="rect">
            <a:avLst/>
          </a:prstGeom>
        </p:spPr>
        <p:txBody>
          <a:bodyPr vert="horz" lIns="54096" tIns="27048" rIns="54096" bIns="27048" rtlCol="0"/>
          <a:lstStyle>
            <a:lvl1pPr algn="r">
              <a:defRPr sz="700"/>
            </a:lvl1pPr>
          </a:lstStyle>
          <a:p>
            <a:fld id="{E7113773-98A9-48AE-8B11-1B8B1B7D6E5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2637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4096" tIns="27048" rIns="54096" bIns="2704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271880"/>
            <a:ext cx="8014970" cy="3099673"/>
          </a:xfrm>
          <a:prstGeom prst="rect">
            <a:avLst/>
          </a:prstGeom>
        </p:spPr>
        <p:txBody>
          <a:bodyPr vert="horz" lIns="54096" tIns="27048" rIns="54096" bIns="2704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692"/>
            <a:ext cx="4341442" cy="344408"/>
          </a:xfrm>
          <a:prstGeom prst="rect">
            <a:avLst/>
          </a:prstGeom>
        </p:spPr>
        <p:txBody>
          <a:bodyPr vert="horz" lIns="54096" tIns="27048" rIns="54096" bIns="27048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662" y="6542692"/>
            <a:ext cx="4341442" cy="344408"/>
          </a:xfrm>
          <a:prstGeom prst="rect">
            <a:avLst/>
          </a:prstGeom>
        </p:spPr>
        <p:txBody>
          <a:bodyPr vert="horz" lIns="54096" tIns="27048" rIns="54096" bIns="27048" rtlCol="0" anchor="b"/>
          <a:lstStyle>
            <a:lvl1pPr algn="r">
              <a:defRPr sz="700"/>
            </a:lvl1pPr>
          </a:lstStyle>
          <a:p>
            <a:fld id="{EEDD28C8-F75B-4EF5-BF55-5B197EB52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9621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9234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8820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98404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47978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97557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47150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96736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77" y="3189116"/>
            <a:ext cx="155448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807"/>
            <a:ext cx="1280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9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701"/>
            <a:ext cx="15773400" cy="19883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738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3454" indent="0">
              <a:buNone/>
              <a:defRPr sz="3000" b="1"/>
            </a:lvl2pPr>
            <a:lvl3pPr marL="1366959" indent="0">
              <a:buNone/>
              <a:defRPr sz="2900" b="1"/>
            </a:lvl3pPr>
            <a:lvl4pPr marL="2050430" indent="0">
              <a:buNone/>
              <a:defRPr sz="2400" b="1"/>
            </a:lvl4pPr>
            <a:lvl5pPr marL="2733914" indent="0">
              <a:buNone/>
              <a:defRPr sz="2400" b="1"/>
            </a:lvl5pPr>
            <a:lvl6pPr marL="3417372" indent="0">
              <a:buNone/>
              <a:defRPr sz="2400" b="1"/>
            </a:lvl6pPr>
            <a:lvl7pPr marL="4100832" indent="0">
              <a:buNone/>
              <a:defRPr sz="2400" b="1"/>
            </a:lvl7pPr>
            <a:lvl8pPr marL="4784306" indent="0">
              <a:buNone/>
              <a:defRPr sz="2400" b="1"/>
            </a:lvl8pPr>
            <a:lvl9pPr marL="5467787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738" y="3757616"/>
            <a:ext cx="77366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1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3454" indent="0">
              <a:buNone/>
              <a:defRPr sz="3000" b="1"/>
            </a:lvl2pPr>
            <a:lvl3pPr marL="1366959" indent="0">
              <a:buNone/>
              <a:defRPr sz="2900" b="1"/>
            </a:lvl3pPr>
            <a:lvl4pPr marL="2050430" indent="0">
              <a:buNone/>
              <a:defRPr sz="2400" b="1"/>
            </a:lvl4pPr>
            <a:lvl5pPr marL="2733914" indent="0">
              <a:buNone/>
              <a:defRPr sz="2400" b="1"/>
            </a:lvl5pPr>
            <a:lvl6pPr marL="3417372" indent="0">
              <a:buNone/>
              <a:defRPr sz="2400" b="1"/>
            </a:lvl6pPr>
            <a:lvl7pPr marL="4100832" indent="0">
              <a:buNone/>
              <a:defRPr sz="2400" b="1"/>
            </a:lvl7pPr>
            <a:lvl8pPr marL="4784306" indent="0">
              <a:buNone/>
              <a:defRPr sz="2400" b="1"/>
            </a:lvl8pPr>
            <a:lvl9pPr marL="5467787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15" y="3757616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79D-5DA6-4A17-8A9E-2F4C7816D6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2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3BD8-014F-4503-9D0A-339D6CA82A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C-F2C5-4A2F-B995-69315E414D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8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73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234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734" y="308612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3454" indent="0">
              <a:buNone/>
              <a:defRPr sz="2300"/>
            </a:lvl2pPr>
            <a:lvl3pPr marL="1366959" indent="0">
              <a:buNone/>
              <a:defRPr sz="1800"/>
            </a:lvl3pPr>
            <a:lvl4pPr marL="2050430" indent="0">
              <a:buNone/>
              <a:defRPr sz="1700"/>
            </a:lvl4pPr>
            <a:lvl5pPr marL="2733914" indent="0">
              <a:buNone/>
              <a:defRPr sz="1700"/>
            </a:lvl5pPr>
            <a:lvl6pPr marL="3417372" indent="0">
              <a:buNone/>
              <a:defRPr sz="1700"/>
            </a:lvl6pPr>
            <a:lvl7pPr marL="4100832" indent="0">
              <a:buNone/>
              <a:defRPr sz="1700"/>
            </a:lvl7pPr>
            <a:lvl8pPr marL="4784306" indent="0">
              <a:buNone/>
              <a:defRPr sz="1700"/>
            </a:lvl8pPr>
            <a:lvl9pPr marL="5467787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7686-0A76-4622-A5A9-555E67CC4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0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73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234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3454" indent="0">
              <a:buNone/>
              <a:defRPr sz="4200"/>
            </a:lvl2pPr>
            <a:lvl3pPr marL="1366959" indent="0">
              <a:buNone/>
              <a:defRPr sz="3600"/>
            </a:lvl3pPr>
            <a:lvl4pPr marL="2050430" indent="0">
              <a:buNone/>
              <a:defRPr sz="3000"/>
            </a:lvl4pPr>
            <a:lvl5pPr marL="2733914" indent="0">
              <a:buNone/>
              <a:defRPr sz="3000"/>
            </a:lvl5pPr>
            <a:lvl6pPr marL="3417372" indent="0">
              <a:buNone/>
              <a:defRPr sz="3000"/>
            </a:lvl6pPr>
            <a:lvl7pPr marL="4100832" indent="0">
              <a:buNone/>
              <a:defRPr sz="3000"/>
            </a:lvl7pPr>
            <a:lvl8pPr marL="4784306" indent="0">
              <a:buNone/>
              <a:defRPr sz="3000"/>
            </a:lvl8pPr>
            <a:lvl9pPr marL="5467787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734" y="308612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3454" indent="0">
              <a:buNone/>
              <a:defRPr sz="2300"/>
            </a:lvl2pPr>
            <a:lvl3pPr marL="1366959" indent="0">
              <a:buNone/>
              <a:defRPr sz="1800"/>
            </a:lvl3pPr>
            <a:lvl4pPr marL="2050430" indent="0">
              <a:buNone/>
              <a:defRPr sz="1700"/>
            </a:lvl4pPr>
            <a:lvl5pPr marL="2733914" indent="0">
              <a:buNone/>
              <a:defRPr sz="1700"/>
            </a:lvl5pPr>
            <a:lvl6pPr marL="3417372" indent="0">
              <a:buNone/>
              <a:defRPr sz="1700"/>
            </a:lvl6pPr>
            <a:lvl7pPr marL="4100832" indent="0">
              <a:buNone/>
              <a:defRPr sz="1700"/>
            </a:lvl7pPr>
            <a:lvl8pPr marL="4784306" indent="0">
              <a:buNone/>
              <a:defRPr sz="1700"/>
            </a:lvl8pPr>
            <a:lvl9pPr marL="5467787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0AD4-D4E2-4910-BC69-D1E1FB4F8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6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D79F-0950-456C-AC60-FAD58A2CB8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8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3" y="547729"/>
            <a:ext cx="3943350" cy="87177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27" y="547729"/>
            <a:ext cx="11601450" cy="87177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8246-FC40-4AB2-AD4D-02C2DF2DE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9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A64F-1C02-4F7B-8BF2-96F7379E9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7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121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121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5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2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7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3454" indent="0" algn="ctr">
              <a:buNone/>
              <a:defRPr sz="3000"/>
            </a:lvl2pPr>
            <a:lvl3pPr marL="1366959" indent="0" algn="ctr">
              <a:buNone/>
              <a:defRPr sz="2900"/>
            </a:lvl3pPr>
            <a:lvl4pPr marL="2050430" indent="0" algn="ctr">
              <a:buNone/>
              <a:defRPr sz="2400"/>
            </a:lvl4pPr>
            <a:lvl5pPr marL="2733914" indent="0" algn="ctr">
              <a:buNone/>
              <a:defRPr sz="2400"/>
            </a:lvl5pPr>
            <a:lvl6pPr marL="3417372" indent="0" algn="ctr">
              <a:buNone/>
              <a:defRPr sz="2400"/>
            </a:lvl6pPr>
            <a:lvl7pPr marL="4100832" indent="0" algn="ctr">
              <a:buNone/>
              <a:defRPr sz="2400"/>
            </a:lvl7pPr>
            <a:lvl8pPr marL="4784306" indent="0" algn="ctr">
              <a:buNone/>
              <a:defRPr sz="2400"/>
            </a:lvl8pPr>
            <a:lvl9pPr marL="5467787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730-ADF5-4AA4-AD94-C07D5887B3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C2B3-2E47-4390-9E23-C2D9CF4D01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8" y="2564705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8" y="688426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345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6695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0504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339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173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0083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843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677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29D0-2F25-4E34-B3D2-D5F38E5119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4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58"/>
            <a:ext cx="7772400" cy="6527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58"/>
            <a:ext cx="7772400" cy="6527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A2-C7E4-45B0-9310-831BB1F5D7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7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707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121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37"/>
            <a:ext cx="585216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15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37"/>
            <a:ext cx="420624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152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1528"/>
              <a:t>5/16/2023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37"/>
            <a:ext cx="420624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1528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15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3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0729">
        <a:defRPr>
          <a:latin typeface="+mn-lt"/>
          <a:ea typeface="+mn-ea"/>
          <a:cs typeface="+mn-cs"/>
        </a:defRPr>
      </a:lvl2pPr>
      <a:lvl3pPr marL="821528">
        <a:defRPr>
          <a:latin typeface="+mn-lt"/>
          <a:ea typeface="+mn-ea"/>
          <a:cs typeface="+mn-cs"/>
        </a:defRPr>
      </a:lvl3pPr>
      <a:lvl4pPr marL="1232292">
        <a:defRPr>
          <a:latin typeface="+mn-lt"/>
          <a:ea typeface="+mn-ea"/>
          <a:cs typeface="+mn-cs"/>
        </a:defRPr>
      </a:lvl4pPr>
      <a:lvl5pPr marL="1643007">
        <a:defRPr>
          <a:latin typeface="+mn-lt"/>
          <a:ea typeface="+mn-ea"/>
          <a:cs typeface="+mn-cs"/>
        </a:defRPr>
      </a:lvl5pPr>
      <a:lvl6pPr marL="2053740">
        <a:defRPr>
          <a:latin typeface="+mn-lt"/>
          <a:ea typeface="+mn-ea"/>
          <a:cs typeface="+mn-cs"/>
        </a:defRPr>
      </a:lvl6pPr>
      <a:lvl7pPr marL="2464502">
        <a:defRPr>
          <a:latin typeface="+mn-lt"/>
          <a:ea typeface="+mn-ea"/>
          <a:cs typeface="+mn-cs"/>
        </a:defRPr>
      </a:lvl7pPr>
      <a:lvl8pPr marL="2875233">
        <a:defRPr>
          <a:latin typeface="+mn-lt"/>
          <a:ea typeface="+mn-ea"/>
          <a:cs typeface="+mn-cs"/>
        </a:defRPr>
      </a:lvl8pPr>
      <a:lvl9pPr marL="328598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0729">
        <a:defRPr>
          <a:latin typeface="+mn-lt"/>
          <a:ea typeface="+mn-ea"/>
          <a:cs typeface="+mn-cs"/>
        </a:defRPr>
      </a:lvl2pPr>
      <a:lvl3pPr marL="821528">
        <a:defRPr>
          <a:latin typeface="+mn-lt"/>
          <a:ea typeface="+mn-ea"/>
          <a:cs typeface="+mn-cs"/>
        </a:defRPr>
      </a:lvl3pPr>
      <a:lvl4pPr marL="1232292">
        <a:defRPr>
          <a:latin typeface="+mn-lt"/>
          <a:ea typeface="+mn-ea"/>
          <a:cs typeface="+mn-cs"/>
        </a:defRPr>
      </a:lvl4pPr>
      <a:lvl5pPr marL="1643007">
        <a:defRPr>
          <a:latin typeface="+mn-lt"/>
          <a:ea typeface="+mn-ea"/>
          <a:cs typeface="+mn-cs"/>
        </a:defRPr>
      </a:lvl5pPr>
      <a:lvl6pPr marL="2053740">
        <a:defRPr>
          <a:latin typeface="+mn-lt"/>
          <a:ea typeface="+mn-ea"/>
          <a:cs typeface="+mn-cs"/>
        </a:defRPr>
      </a:lvl6pPr>
      <a:lvl7pPr marL="2464502">
        <a:defRPr>
          <a:latin typeface="+mn-lt"/>
          <a:ea typeface="+mn-ea"/>
          <a:cs typeface="+mn-cs"/>
        </a:defRPr>
      </a:lvl7pPr>
      <a:lvl8pPr marL="2875233">
        <a:defRPr>
          <a:latin typeface="+mn-lt"/>
          <a:ea typeface="+mn-ea"/>
          <a:cs typeface="+mn-cs"/>
        </a:defRPr>
      </a:lvl8pPr>
      <a:lvl9pPr marL="328598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701"/>
            <a:ext cx="15773400" cy="1988346"/>
          </a:xfrm>
          <a:prstGeom prst="rect">
            <a:avLst/>
          </a:prstGeom>
        </p:spPr>
        <p:txBody>
          <a:bodyPr vert="horz" lIns="136703" tIns="68375" rIns="136703" bIns="6837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58"/>
            <a:ext cx="15773400" cy="6527009"/>
          </a:xfrm>
          <a:prstGeom prst="rect">
            <a:avLst/>
          </a:prstGeom>
        </p:spPr>
        <p:txBody>
          <a:bodyPr vert="horz" lIns="136703" tIns="68375" rIns="136703" bIns="6837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602"/>
            <a:ext cx="4114800" cy="547688"/>
          </a:xfrm>
          <a:prstGeom prst="rect">
            <a:avLst/>
          </a:prstGeom>
        </p:spPr>
        <p:txBody>
          <a:bodyPr vert="horz" lIns="136703" tIns="68375" rIns="136703" bIns="68375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6959"/>
            <a:fld id="{E02FA74F-CDCD-48C6-9815-C62AD65B59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66959"/>
              <a:t>16.05.2023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602"/>
            <a:ext cx="6172200" cy="547688"/>
          </a:xfrm>
          <a:prstGeom prst="rect">
            <a:avLst/>
          </a:prstGeom>
        </p:spPr>
        <p:txBody>
          <a:bodyPr vert="horz" lIns="136703" tIns="68375" rIns="136703" bIns="68375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695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602"/>
            <a:ext cx="4114800" cy="547688"/>
          </a:xfrm>
          <a:prstGeom prst="rect">
            <a:avLst/>
          </a:prstGeom>
        </p:spPr>
        <p:txBody>
          <a:bodyPr vert="horz" lIns="136703" tIns="68375" rIns="136703" bIns="68375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6959"/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6695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2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hf hdr="0" ftr="0" dt="0"/>
  <p:txStyles>
    <p:titleStyle>
      <a:lvl1pPr algn="l" defTabSz="1366959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59" indent="-341759" algn="l" defTabSz="136695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5232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686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2142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75627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59113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42585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6055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9520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454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6959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430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733914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417372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100832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784306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67787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2378" y="3845890"/>
            <a:ext cx="13511322" cy="829876"/>
          </a:xfrm>
          <a:prstGeom prst="rect">
            <a:avLst/>
          </a:prstGeom>
        </p:spPr>
        <p:txBody>
          <a:bodyPr wrap="square" lIns="90324" tIns="45165" rIns="90324" bIns="45165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Тема доклада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5962" y="6873893"/>
            <a:ext cx="7583378" cy="1476207"/>
          </a:xfrm>
          <a:prstGeom prst="rect">
            <a:avLst/>
          </a:prstGeom>
          <a:noFill/>
        </p:spPr>
        <p:txBody>
          <a:bodyPr wrap="square" lIns="90324" tIns="45165" rIns="90324" bIns="45165" rtlCol="0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</a:rPr>
              <a:t>ФИО докладчика</a:t>
            </a:r>
            <a:endParaRPr lang="ru-RU" sz="3000" b="1" dirty="0">
              <a:solidFill>
                <a:schemeClr val="tx2"/>
              </a:solidFill>
            </a:endParaRPr>
          </a:p>
          <a:p>
            <a:r>
              <a:rPr lang="ru-RU" sz="3000" dirty="0" smtClean="0">
                <a:solidFill>
                  <a:schemeClr val="tx2"/>
                </a:solidFill>
              </a:rPr>
              <a:t>должность, степень, звание</a:t>
            </a:r>
          </a:p>
          <a:p>
            <a:r>
              <a:rPr lang="ru-RU" sz="3000" dirty="0" smtClean="0">
                <a:solidFill>
                  <a:schemeClr val="tx2"/>
                </a:solidFill>
              </a:rPr>
              <a:t>контакты</a:t>
            </a:r>
            <a:endParaRPr lang="ru-RU" sz="3000" dirty="0">
              <a:solidFill>
                <a:schemeClr val="tx2"/>
              </a:solidFill>
            </a:endParaRPr>
          </a:p>
        </p:txBody>
      </p:sp>
      <p:pic>
        <p:nvPicPr>
          <p:cNvPr id="11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440" y="334709"/>
            <a:ext cx="3205860" cy="19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14523</TotalTime>
  <Words>10</Words>
  <Application>Microsoft Office PowerPoint</Application>
  <PresentationFormat>Произвольный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13_Office Theme</vt:lpstr>
      <vt:lpstr>6_Тема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Н С Т И Т У Т П С И Х О Л О Г И И И О Б Р А З О В А Н И Я</dc:title>
  <dc:creator>Калимуллин Айдар Минимансурович</dc:creator>
  <cp:lastModifiedBy>Алишев</cp:lastModifiedBy>
  <cp:revision>1314</cp:revision>
  <cp:lastPrinted>2023-01-25T07:31:58Z</cp:lastPrinted>
  <dcterms:created xsi:type="dcterms:W3CDTF">2021-01-22T15:17:52Z</dcterms:created>
  <dcterms:modified xsi:type="dcterms:W3CDTF">2023-05-16T11:11:28Z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2020-12-09T00:00:00Z</vt:filetime>
  </property>
  <property fmtid="{D5CDD505-2E9C-101B-9397-08002B2CF9AE}" pid="3" name="LastSaved">
    <vt:filetime>2021-01-22T00:00:00Z</vt:filetime>
  </property>
</Properties>
</file>