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509" r:id="rId5"/>
    <p:sldId id="511" r:id="rId6"/>
  </p:sldIdLst>
  <p:sldSz cx="20104100" cy="11309350"/>
  <p:notesSz cx="10018713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68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618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D39D050-E124-459A-BC0E-764C13E2B943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838"/>
            <a:ext cx="8015930" cy="310040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618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63E01AD-D460-4C29-B523-DCB51F092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778" y="3522105"/>
            <a:ext cx="8504975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84778" y="4131055"/>
            <a:ext cx="8504975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177702" y="3522105"/>
            <a:ext cx="8546861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177702" y="4131055"/>
            <a:ext cx="8546861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05205" y="10517696"/>
            <a:ext cx="4623943" cy="276999"/>
          </a:xfrm>
        </p:spPr>
        <p:txBody>
          <a:bodyPr/>
          <a:lstStyle/>
          <a:p>
            <a:fld id="{2770CB91-4F0C-4C9B-81F3-A9BF542AA3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835394" y="10517696"/>
            <a:ext cx="6433312" cy="276999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76999"/>
          </a:xfrm>
        </p:spPr>
        <p:txBody>
          <a:bodyPr/>
          <a:lstStyle/>
          <a:p>
            <a:fld id="{39D03F69-8869-4184-BEEE-CAE1FC9438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0">
            <a:extLst>
              <a:ext uri="{FF2B5EF4-FFF2-40B4-BE49-F238E27FC236}">
                <a16:creationId xmlns:a16="http://schemas.microsoft.com/office/drawing/2014/main" id="{C6CFE332-FC53-426E-85E6-7D1E07F77A84}"/>
              </a:ext>
            </a:extLst>
          </p:cNvPr>
          <p:cNvSpPr/>
          <p:nvPr/>
        </p:nvSpPr>
        <p:spPr>
          <a:xfrm flipH="1">
            <a:off x="17586960" y="-18659"/>
            <a:ext cx="2517140" cy="4358005"/>
          </a:xfrm>
          <a:custGeom>
            <a:avLst/>
            <a:gdLst/>
            <a:ahLst/>
            <a:cxnLst/>
            <a:rect l="l" t="t" r="r" b="b"/>
            <a:pathLst>
              <a:path w="2517140" h="4358005">
                <a:moveTo>
                  <a:pt x="2516763" y="0"/>
                </a:moveTo>
                <a:lnTo>
                  <a:pt x="0" y="0"/>
                </a:lnTo>
                <a:lnTo>
                  <a:pt x="0" y="4357828"/>
                </a:lnTo>
                <a:lnTo>
                  <a:pt x="2516763" y="0"/>
                </a:lnTo>
                <a:close/>
              </a:path>
            </a:pathLst>
          </a:custGeom>
          <a:solidFill>
            <a:srgbClr val="B40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F3A1E30-71A3-4671-8EAB-4FD5E0F27C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59109" y="422569"/>
            <a:ext cx="3425842" cy="2078701"/>
          </a:xfrm>
          <a:prstGeom prst="rect">
            <a:avLst/>
          </a:prstGeom>
        </p:spPr>
      </p:pic>
      <p:sp>
        <p:nvSpPr>
          <p:cNvPr id="34" name="TextBox 1">
            <a:extLst>
              <a:ext uri="{FF2B5EF4-FFF2-40B4-BE49-F238E27FC236}">
                <a16:creationId xmlns:a16="http://schemas.microsoft.com/office/drawing/2014/main" id="{A4705555-0882-43B4-9D65-2BDA3E785EF3}"/>
              </a:ext>
            </a:extLst>
          </p:cNvPr>
          <p:cNvSpPr txBox="1"/>
          <p:nvPr/>
        </p:nvSpPr>
        <p:spPr>
          <a:xfrm>
            <a:off x="10585450" y="2301625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-31</a:t>
            </a:r>
            <a:endParaRPr lang="ru-RU" sz="2000" b="1" dirty="0">
              <a:solidFill>
                <a:srgbClr val="B405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одзаголовок 17">
            <a:extLst>
              <a:ext uri="{FF2B5EF4-FFF2-40B4-BE49-F238E27FC236}">
                <a16:creationId xmlns:a16="http://schemas.microsoft.com/office/drawing/2014/main" id="{B8C173F2-3C82-4D96-89DB-55A388151DBA}"/>
              </a:ext>
            </a:extLst>
          </p:cNvPr>
          <p:cNvSpPr txBox="1">
            <a:spLocks/>
          </p:cNvSpPr>
          <p:nvPr/>
        </p:nvSpPr>
        <p:spPr>
          <a:xfrm>
            <a:off x="6851650" y="10045771"/>
            <a:ext cx="6440760" cy="81262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Authors</a:t>
            </a:r>
            <a:endParaRPr lang="ru-RU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16">
            <a:extLst>
              <a:ext uri="{FF2B5EF4-FFF2-40B4-BE49-F238E27FC236}">
                <a16:creationId xmlns:a16="http://schemas.microsoft.com/office/drawing/2014/main" id="{8A21596C-E561-403F-85EA-BCAA8843FCDE}"/>
              </a:ext>
            </a:extLst>
          </p:cNvPr>
          <p:cNvSpPr txBox="1">
            <a:spLocks/>
          </p:cNvSpPr>
          <p:nvPr/>
        </p:nvSpPr>
        <p:spPr>
          <a:xfrm>
            <a:off x="5937250" y="4986464"/>
            <a:ext cx="7772400" cy="22315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endParaRPr lang="ru-RU" sz="7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74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0">
            <a:extLst>
              <a:ext uri="{FF2B5EF4-FFF2-40B4-BE49-F238E27FC236}">
                <a16:creationId xmlns:a16="http://schemas.microsoft.com/office/drawing/2014/main" id="{C6CFE332-FC53-426E-85E6-7D1E07F77A84}"/>
              </a:ext>
            </a:extLst>
          </p:cNvPr>
          <p:cNvSpPr/>
          <p:nvPr/>
        </p:nvSpPr>
        <p:spPr>
          <a:xfrm flipH="1">
            <a:off x="17586960" y="-18659"/>
            <a:ext cx="2517140" cy="4358005"/>
          </a:xfrm>
          <a:custGeom>
            <a:avLst/>
            <a:gdLst/>
            <a:ahLst/>
            <a:cxnLst/>
            <a:rect l="l" t="t" r="r" b="b"/>
            <a:pathLst>
              <a:path w="2517140" h="4358005">
                <a:moveTo>
                  <a:pt x="2516763" y="0"/>
                </a:moveTo>
                <a:lnTo>
                  <a:pt x="0" y="0"/>
                </a:lnTo>
                <a:lnTo>
                  <a:pt x="0" y="4357828"/>
                </a:lnTo>
                <a:lnTo>
                  <a:pt x="2516763" y="0"/>
                </a:lnTo>
                <a:close/>
              </a:path>
            </a:pathLst>
          </a:custGeom>
          <a:solidFill>
            <a:srgbClr val="B40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F3A1E30-71A3-4671-8EAB-4FD5E0F27C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59109" y="422569"/>
            <a:ext cx="3425842" cy="2078701"/>
          </a:xfrm>
          <a:prstGeom prst="rect">
            <a:avLst/>
          </a:prstGeom>
        </p:spPr>
      </p:pic>
      <p:sp>
        <p:nvSpPr>
          <p:cNvPr id="34" name="TextBox 1">
            <a:extLst>
              <a:ext uri="{FF2B5EF4-FFF2-40B4-BE49-F238E27FC236}">
                <a16:creationId xmlns:a16="http://schemas.microsoft.com/office/drawing/2014/main" id="{A4705555-0882-43B4-9D65-2BDA3E785EF3}"/>
              </a:ext>
            </a:extLst>
          </p:cNvPr>
          <p:cNvSpPr txBox="1"/>
          <p:nvPr/>
        </p:nvSpPr>
        <p:spPr>
          <a:xfrm>
            <a:off x="10585450" y="2301625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-31</a:t>
            </a:r>
            <a:endParaRPr lang="ru-RU" sz="2000" b="1" dirty="0">
              <a:solidFill>
                <a:srgbClr val="B405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4">
            <a:extLst>
              <a:ext uri="{FF2B5EF4-FFF2-40B4-BE49-F238E27FC236}">
                <a16:creationId xmlns:a16="http://schemas.microsoft.com/office/drawing/2014/main" id="{A855BF3B-9620-402D-9BD6-2B83006C5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807" y="3533605"/>
            <a:ext cx="17088486" cy="1769715"/>
          </a:xfrm>
        </p:spPr>
        <p:txBody>
          <a:bodyPr/>
          <a:lstStyle/>
          <a:p>
            <a:pPr algn="ctr"/>
            <a:r>
              <a:rPr lang="en-US" sz="11500" dirty="0">
                <a:latin typeface="Times New Roman" pitchFamily="18" charset="0"/>
                <a:cs typeface="Times New Roman" pitchFamily="18" charset="0"/>
              </a:rPr>
              <a:t>Slide Title</a:t>
            </a:r>
            <a:endParaRPr lang="ru-RU" sz="11500" dirty="0"/>
          </a:p>
        </p:txBody>
      </p:sp>
      <p:sp>
        <p:nvSpPr>
          <p:cNvPr id="13" name="Подзаголовок 5">
            <a:extLst>
              <a:ext uri="{FF2B5EF4-FFF2-40B4-BE49-F238E27FC236}">
                <a16:creationId xmlns:a16="http://schemas.microsoft.com/office/drawing/2014/main" id="{F8E115B8-A550-4002-8EDB-4247FCB5F30B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21466" y="5523455"/>
            <a:ext cx="17101127" cy="1446550"/>
          </a:xfrm>
        </p:spPr>
        <p:txBody>
          <a:bodyPr/>
          <a:lstStyle/>
          <a:p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626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D32640DF05EC44097935F1A8FD736B6" ma:contentTypeVersion="5" ma:contentTypeDescription="Создание документа." ma:contentTypeScope="" ma:versionID="04877e7486dc0587572a553f83aed7fc">
  <xsd:schema xmlns:xsd="http://www.w3.org/2001/XMLSchema" xmlns:xs="http://www.w3.org/2001/XMLSchema" xmlns:p="http://schemas.microsoft.com/office/2006/metadata/properties" xmlns:ns2="71a8e5ba-18e4-4f2e-84a0-afdc2f83407b" targetNamespace="http://schemas.microsoft.com/office/2006/metadata/properties" ma:root="true" ma:fieldsID="766204064fb80cf6f10dec1152872a0e" ns2:_="">
    <xsd:import namespace="71a8e5ba-18e4-4f2e-84a0-afdc2f834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8e5ba-18e4-4f2e-84a0-afdc2f834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172E4E-D6C0-4292-B52C-A0F76A085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2322EE-712A-4977-9B3F-DFBCF0B498E0}">
  <ds:schemaRefs>
    <ds:schemaRef ds:uri="http://purl.org/dc/elements/1.1/"/>
    <ds:schemaRef ds:uri="http://schemas.microsoft.com/office/2006/metadata/properties"/>
    <ds:schemaRef ds:uri="71a8e5ba-18e4-4f2e-84a0-afdc2f83407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98BE02F-ED5A-433B-86B4-7A43C255E0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8e5ba-18e4-4f2e-84a0-afdc2f834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2249</TotalTime>
  <Words>27</Words>
  <Application>Microsoft Office PowerPoint</Application>
  <PresentationFormat>Произвольный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 Theme</vt:lpstr>
      <vt:lpstr>Презентация PowerPoint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Титульники4</dc:title>
  <dc:creator>Власова Вера Константиновна</dc:creator>
  <cp:lastModifiedBy>Гадельшина Динара Робертовна</cp:lastModifiedBy>
  <cp:revision>184</cp:revision>
  <cp:lastPrinted>2021-05-19T09:40:19Z</cp:lastPrinted>
  <dcterms:created xsi:type="dcterms:W3CDTF">2021-03-12T07:33:02Z</dcterms:created>
  <dcterms:modified xsi:type="dcterms:W3CDTF">2024-10-17T11:08:26Z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Keynote</vt:lpwstr>
  </property>
  <property fmtid="{D5CDD505-2E9C-101B-9397-08002B2CF9AE}" pid="4" name="LastSaved">
    <vt:filetime>2021-03-12T00:00:00Z</vt:filetime>
  </property>
  <property fmtid="{D5CDD505-2E9C-101B-9397-08002B2CF9AE}" pid="5" name="ContentTypeId">
    <vt:lpwstr>0x0101004D32640DF05EC44097935F1A8FD736B6</vt:lpwstr>
  </property>
</Properties>
</file>