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508" r:id="rId5"/>
    <p:sldId id="510" r:id="rId6"/>
  </p:sldIdLst>
  <p:sldSz cx="20104100" cy="11309350"/>
  <p:notesSz cx="10018713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566"/>
    <a:srgbClr val="B40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768" y="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1495" cy="344489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618" y="0"/>
            <a:ext cx="4341495" cy="344489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2D39D050-E124-459A-BC0E-764C13E2B943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3038" y="515938"/>
            <a:ext cx="4592637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392" y="3271838"/>
            <a:ext cx="8015930" cy="3100400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2057"/>
            <a:ext cx="4341495" cy="344488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618" y="6542057"/>
            <a:ext cx="4341495" cy="344488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363E01AD-D460-4C29-B523-DCB51F092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602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4776" y="602119"/>
            <a:ext cx="17339786" cy="27699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84778" y="3522105"/>
            <a:ext cx="8504975" cy="608949"/>
          </a:xfrm>
        </p:spPr>
        <p:txBody>
          <a:bodyPr anchor="b"/>
          <a:lstStyle>
            <a:lvl1pPr marL="0" indent="0">
              <a:buNone/>
              <a:defRPr sz="3957" b="1"/>
            </a:lvl1pPr>
            <a:lvl2pPr marL="753900" indent="0">
              <a:buNone/>
              <a:defRPr sz="3298" b="1"/>
            </a:lvl2pPr>
            <a:lvl3pPr marL="1507800" indent="0">
              <a:buNone/>
              <a:defRPr sz="3078" b="1"/>
            </a:lvl3pPr>
            <a:lvl4pPr marL="2261700" indent="0">
              <a:buNone/>
              <a:defRPr sz="2638" b="1"/>
            </a:lvl4pPr>
            <a:lvl5pPr marL="3015600" indent="0">
              <a:buNone/>
              <a:defRPr sz="2638" b="1"/>
            </a:lvl5pPr>
            <a:lvl6pPr marL="3769500" indent="0">
              <a:buNone/>
              <a:defRPr sz="2638" b="1"/>
            </a:lvl6pPr>
            <a:lvl7pPr marL="4523400" indent="0">
              <a:buNone/>
              <a:defRPr sz="2638" b="1"/>
            </a:lvl7pPr>
            <a:lvl8pPr marL="5277300" indent="0">
              <a:buNone/>
              <a:defRPr sz="2638" b="1"/>
            </a:lvl8pPr>
            <a:lvl9pPr marL="6031200" indent="0">
              <a:buNone/>
              <a:defRPr sz="263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84778" y="4131055"/>
            <a:ext cx="8504975" cy="13849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177702" y="3522105"/>
            <a:ext cx="8546861" cy="608949"/>
          </a:xfrm>
        </p:spPr>
        <p:txBody>
          <a:bodyPr anchor="b"/>
          <a:lstStyle>
            <a:lvl1pPr marL="0" indent="0">
              <a:buNone/>
              <a:defRPr sz="3957" b="1"/>
            </a:lvl1pPr>
            <a:lvl2pPr marL="753900" indent="0">
              <a:buNone/>
              <a:defRPr sz="3298" b="1"/>
            </a:lvl2pPr>
            <a:lvl3pPr marL="1507800" indent="0">
              <a:buNone/>
              <a:defRPr sz="3078" b="1"/>
            </a:lvl3pPr>
            <a:lvl4pPr marL="2261700" indent="0">
              <a:buNone/>
              <a:defRPr sz="2638" b="1"/>
            </a:lvl4pPr>
            <a:lvl5pPr marL="3015600" indent="0">
              <a:buNone/>
              <a:defRPr sz="2638" b="1"/>
            </a:lvl5pPr>
            <a:lvl6pPr marL="3769500" indent="0">
              <a:buNone/>
              <a:defRPr sz="2638" b="1"/>
            </a:lvl6pPr>
            <a:lvl7pPr marL="4523400" indent="0">
              <a:buNone/>
              <a:defRPr sz="2638" b="1"/>
            </a:lvl7pPr>
            <a:lvl8pPr marL="5277300" indent="0">
              <a:buNone/>
              <a:defRPr sz="2638" b="1"/>
            </a:lvl8pPr>
            <a:lvl9pPr marL="6031200" indent="0">
              <a:buNone/>
              <a:defRPr sz="263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0177702" y="4131055"/>
            <a:ext cx="8546861" cy="13849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005205" y="10517696"/>
            <a:ext cx="4623943" cy="276999"/>
          </a:xfrm>
        </p:spPr>
        <p:txBody>
          <a:bodyPr/>
          <a:lstStyle/>
          <a:p>
            <a:fld id="{2770CB91-4F0C-4C9B-81F3-A9BF542AA3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6835394" y="10517696"/>
            <a:ext cx="6433312" cy="276999"/>
          </a:xfr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4474953" y="10517696"/>
            <a:ext cx="4623943" cy="276999"/>
          </a:xfrm>
        </p:spPr>
        <p:txBody>
          <a:bodyPr/>
          <a:lstStyle/>
          <a:p>
            <a:fld id="{39D03F69-8869-4184-BEEE-CAE1FC9438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63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52374"/>
            <a:ext cx="18093690" cy="180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0">
            <a:extLst>
              <a:ext uri="{FF2B5EF4-FFF2-40B4-BE49-F238E27FC236}">
                <a16:creationId xmlns:a16="http://schemas.microsoft.com/office/drawing/2014/main" id="{C6CFE332-FC53-426E-85E6-7D1E07F77A84}"/>
              </a:ext>
            </a:extLst>
          </p:cNvPr>
          <p:cNvSpPr/>
          <p:nvPr/>
        </p:nvSpPr>
        <p:spPr>
          <a:xfrm flipH="1">
            <a:off x="17586960" y="-18659"/>
            <a:ext cx="2517140" cy="4358005"/>
          </a:xfrm>
          <a:custGeom>
            <a:avLst/>
            <a:gdLst/>
            <a:ahLst/>
            <a:cxnLst/>
            <a:rect l="l" t="t" r="r" b="b"/>
            <a:pathLst>
              <a:path w="2517140" h="4358005">
                <a:moveTo>
                  <a:pt x="2516763" y="0"/>
                </a:moveTo>
                <a:lnTo>
                  <a:pt x="0" y="0"/>
                </a:lnTo>
                <a:lnTo>
                  <a:pt x="0" y="4357828"/>
                </a:lnTo>
                <a:lnTo>
                  <a:pt x="2516763" y="0"/>
                </a:lnTo>
                <a:close/>
              </a:path>
            </a:pathLst>
          </a:custGeom>
          <a:solidFill>
            <a:srgbClr val="B4056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4">
            <a:extLst>
              <a:ext uri="{FF2B5EF4-FFF2-40B4-BE49-F238E27FC236}">
                <a16:creationId xmlns:a16="http://schemas.microsoft.com/office/drawing/2014/main" id="{B7B2F57F-8198-457C-AA4F-23AEC48C5B9A}"/>
              </a:ext>
            </a:extLst>
          </p:cNvPr>
          <p:cNvGrpSpPr/>
          <p:nvPr/>
        </p:nvGrpSpPr>
        <p:grpSpPr>
          <a:xfrm>
            <a:off x="-21590" y="635"/>
            <a:ext cx="2517140" cy="4358005"/>
            <a:chOff x="0" y="0"/>
            <a:chExt cx="2517140" cy="4358005"/>
          </a:xfrm>
        </p:grpSpPr>
        <p:sp>
          <p:nvSpPr>
            <p:cNvPr id="11" name="object 10">
              <a:extLst>
                <a:ext uri="{FF2B5EF4-FFF2-40B4-BE49-F238E27FC236}">
                  <a16:creationId xmlns:a16="http://schemas.microsoft.com/office/drawing/2014/main" id="{C6CFE332-FC53-426E-85E6-7D1E07F77A84}"/>
                </a:ext>
              </a:extLst>
            </p:cNvPr>
            <p:cNvSpPr/>
            <p:nvPr/>
          </p:nvSpPr>
          <p:spPr>
            <a:xfrm>
              <a:off x="0" y="0"/>
              <a:ext cx="2517140" cy="4358005"/>
            </a:xfrm>
            <a:custGeom>
              <a:avLst/>
              <a:gdLst/>
              <a:ahLst/>
              <a:cxnLst/>
              <a:rect l="l" t="t" r="r" b="b"/>
              <a:pathLst>
                <a:path w="2517140" h="4358005">
                  <a:moveTo>
                    <a:pt x="2516763" y="0"/>
                  </a:moveTo>
                  <a:lnTo>
                    <a:pt x="0" y="0"/>
                  </a:lnTo>
                  <a:lnTo>
                    <a:pt x="0" y="4357828"/>
                  </a:lnTo>
                  <a:lnTo>
                    <a:pt x="2516763" y="0"/>
                  </a:lnTo>
                  <a:close/>
                </a:path>
              </a:pathLst>
            </a:custGeom>
            <a:solidFill>
              <a:srgbClr val="0054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1">
              <a:extLst>
                <a:ext uri="{FF2B5EF4-FFF2-40B4-BE49-F238E27FC236}">
                  <a16:creationId xmlns:a16="http://schemas.microsoft.com/office/drawing/2014/main" id="{6F495E7A-A4D2-4BB0-BD1F-A09F7C593DCA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266" y="194896"/>
              <a:ext cx="1592372" cy="1551647"/>
            </a:xfrm>
            <a:prstGeom prst="rect">
              <a:avLst/>
            </a:prstGeom>
          </p:spPr>
        </p:pic>
      </p:grpSp>
      <p:sp>
        <p:nvSpPr>
          <p:cNvPr id="20" name="TextBox 19"/>
          <p:cNvSpPr txBox="1"/>
          <p:nvPr/>
        </p:nvSpPr>
        <p:spPr>
          <a:xfrm>
            <a:off x="18199100" y="4787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Лого Вашего Вуза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10356850" y="2512845"/>
            <a:ext cx="13564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20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-31 </a:t>
            </a:r>
            <a:r>
              <a:rPr lang="ru-RU" sz="20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Мая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BACFD07-B0D8-4BC4-AF77-F882F0D811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30059" y="457845"/>
            <a:ext cx="3386782" cy="2055000"/>
          </a:xfrm>
          <a:prstGeom prst="rect">
            <a:avLst/>
          </a:prstGeom>
        </p:spPr>
      </p:pic>
      <p:sp>
        <p:nvSpPr>
          <p:cNvPr id="23" name="Заголовок 16">
            <a:extLst>
              <a:ext uri="{FF2B5EF4-FFF2-40B4-BE49-F238E27FC236}">
                <a16:creationId xmlns:a16="http://schemas.microsoft.com/office/drawing/2014/main" id="{6DB61E44-9288-4B58-A0AC-7A02F1A1E597}"/>
              </a:ext>
            </a:extLst>
          </p:cNvPr>
          <p:cNvSpPr txBox="1">
            <a:spLocks/>
          </p:cNvSpPr>
          <p:nvPr/>
        </p:nvSpPr>
        <p:spPr>
          <a:xfrm>
            <a:off x="5937250" y="4986464"/>
            <a:ext cx="7772400" cy="2231532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15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Доклад</a:t>
            </a:r>
            <a:endParaRPr lang="ru-RU" sz="72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одзаголовок 17">
            <a:extLst>
              <a:ext uri="{FF2B5EF4-FFF2-40B4-BE49-F238E27FC236}">
                <a16:creationId xmlns:a16="http://schemas.microsoft.com/office/drawing/2014/main" id="{2726F0F6-68A7-4C25-9FB2-3A3D486D263D}"/>
              </a:ext>
            </a:extLst>
          </p:cNvPr>
          <p:cNvSpPr txBox="1">
            <a:spLocks/>
          </p:cNvSpPr>
          <p:nvPr/>
        </p:nvSpPr>
        <p:spPr>
          <a:xfrm>
            <a:off x="6851650" y="10045771"/>
            <a:ext cx="6440760" cy="812625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kern="0" dirty="0">
                <a:latin typeface="Times New Roman" pitchFamily="18" charset="0"/>
                <a:cs typeface="Times New Roman" pitchFamily="18" charset="0"/>
              </a:rPr>
              <a:t>Авторы</a:t>
            </a:r>
            <a:endParaRPr lang="ru-RU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31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0">
            <a:extLst>
              <a:ext uri="{FF2B5EF4-FFF2-40B4-BE49-F238E27FC236}">
                <a16:creationId xmlns:a16="http://schemas.microsoft.com/office/drawing/2014/main" id="{C6CFE332-FC53-426E-85E6-7D1E07F77A84}"/>
              </a:ext>
            </a:extLst>
          </p:cNvPr>
          <p:cNvSpPr/>
          <p:nvPr/>
        </p:nvSpPr>
        <p:spPr>
          <a:xfrm flipH="1">
            <a:off x="17586960" y="-18659"/>
            <a:ext cx="2517140" cy="4358005"/>
          </a:xfrm>
          <a:custGeom>
            <a:avLst/>
            <a:gdLst/>
            <a:ahLst/>
            <a:cxnLst/>
            <a:rect l="l" t="t" r="r" b="b"/>
            <a:pathLst>
              <a:path w="2517140" h="4358005">
                <a:moveTo>
                  <a:pt x="2516763" y="0"/>
                </a:moveTo>
                <a:lnTo>
                  <a:pt x="0" y="0"/>
                </a:lnTo>
                <a:lnTo>
                  <a:pt x="0" y="4357828"/>
                </a:lnTo>
                <a:lnTo>
                  <a:pt x="2516763" y="0"/>
                </a:lnTo>
                <a:close/>
              </a:path>
            </a:pathLst>
          </a:custGeom>
          <a:solidFill>
            <a:srgbClr val="B4056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4">
            <a:extLst>
              <a:ext uri="{FF2B5EF4-FFF2-40B4-BE49-F238E27FC236}">
                <a16:creationId xmlns:a16="http://schemas.microsoft.com/office/drawing/2014/main" id="{B7B2F57F-8198-457C-AA4F-23AEC48C5B9A}"/>
              </a:ext>
            </a:extLst>
          </p:cNvPr>
          <p:cNvGrpSpPr/>
          <p:nvPr/>
        </p:nvGrpSpPr>
        <p:grpSpPr>
          <a:xfrm>
            <a:off x="-21590" y="635"/>
            <a:ext cx="2517140" cy="4358005"/>
            <a:chOff x="0" y="0"/>
            <a:chExt cx="2517140" cy="4358005"/>
          </a:xfrm>
        </p:grpSpPr>
        <p:sp>
          <p:nvSpPr>
            <p:cNvPr id="11" name="object 10">
              <a:extLst>
                <a:ext uri="{FF2B5EF4-FFF2-40B4-BE49-F238E27FC236}">
                  <a16:creationId xmlns:a16="http://schemas.microsoft.com/office/drawing/2014/main" id="{C6CFE332-FC53-426E-85E6-7D1E07F77A84}"/>
                </a:ext>
              </a:extLst>
            </p:cNvPr>
            <p:cNvSpPr/>
            <p:nvPr/>
          </p:nvSpPr>
          <p:spPr>
            <a:xfrm>
              <a:off x="0" y="0"/>
              <a:ext cx="2517140" cy="4358005"/>
            </a:xfrm>
            <a:custGeom>
              <a:avLst/>
              <a:gdLst/>
              <a:ahLst/>
              <a:cxnLst/>
              <a:rect l="l" t="t" r="r" b="b"/>
              <a:pathLst>
                <a:path w="2517140" h="4358005">
                  <a:moveTo>
                    <a:pt x="2516763" y="0"/>
                  </a:moveTo>
                  <a:lnTo>
                    <a:pt x="0" y="0"/>
                  </a:lnTo>
                  <a:lnTo>
                    <a:pt x="0" y="4357828"/>
                  </a:lnTo>
                  <a:lnTo>
                    <a:pt x="2516763" y="0"/>
                  </a:lnTo>
                  <a:close/>
                </a:path>
              </a:pathLst>
            </a:custGeom>
            <a:solidFill>
              <a:srgbClr val="0054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1">
              <a:extLst>
                <a:ext uri="{FF2B5EF4-FFF2-40B4-BE49-F238E27FC236}">
                  <a16:creationId xmlns:a16="http://schemas.microsoft.com/office/drawing/2014/main" id="{6F495E7A-A4D2-4BB0-BD1F-A09F7C593DCA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266" y="194896"/>
              <a:ext cx="1592372" cy="1551647"/>
            </a:xfrm>
            <a:prstGeom prst="rect">
              <a:avLst/>
            </a:prstGeom>
          </p:spPr>
        </p:pic>
      </p:grpSp>
      <p:sp>
        <p:nvSpPr>
          <p:cNvPr id="20" name="TextBox 19"/>
          <p:cNvSpPr txBox="1"/>
          <p:nvPr/>
        </p:nvSpPr>
        <p:spPr>
          <a:xfrm>
            <a:off x="18199100" y="4787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Лого Вашего Вуза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10433050" y="2512845"/>
            <a:ext cx="13564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20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-31 </a:t>
            </a:r>
            <a:r>
              <a:rPr lang="ru-RU" sz="20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Мая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BACFD07-B0D8-4BC4-AF77-F882F0D811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30059" y="457845"/>
            <a:ext cx="3386782" cy="2055000"/>
          </a:xfrm>
          <a:prstGeom prst="rect">
            <a:avLst/>
          </a:prstGeom>
        </p:spPr>
      </p:pic>
      <p:sp>
        <p:nvSpPr>
          <p:cNvPr id="14" name="Заголовок 4">
            <a:extLst>
              <a:ext uri="{FF2B5EF4-FFF2-40B4-BE49-F238E27FC236}">
                <a16:creationId xmlns:a16="http://schemas.microsoft.com/office/drawing/2014/main" id="{4FB15AC1-BAB7-4A78-8B51-22945FE1F3B3}"/>
              </a:ext>
            </a:extLst>
          </p:cNvPr>
          <p:cNvSpPr txBox="1">
            <a:spLocks/>
          </p:cNvSpPr>
          <p:nvPr/>
        </p:nvSpPr>
        <p:spPr>
          <a:xfrm>
            <a:off x="1497012" y="3454488"/>
            <a:ext cx="17088486" cy="1769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15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Заголовок слайда</a:t>
            </a:r>
            <a:endParaRPr lang="ru-RU" sz="11500" kern="0" dirty="0">
              <a:solidFill>
                <a:sysClr val="windowText" lastClr="000000"/>
              </a:solidFill>
            </a:endParaRPr>
          </a:p>
        </p:txBody>
      </p:sp>
      <p:sp>
        <p:nvSpPr>
          <p:cNvPr id="15" name="Подзаголовок 5">
            <a:extLst>
              <a:ext uri="{FF2B5EF4-FFF2-40B4-BE49-F238E27FC236}">
                <a16:creationId xmlns:a16="http://schemas.microsoft.com/office/drawing/2014/main" id="{7AE7466B-5B33-4A4F-B93C-E69B5B14004D}"/>
              </a:ext>
            </a:extLst>
          </p:cNvPr>
          <p:cNvSpPr txBox="1">
            <a:spLocks/>
          </p:cNvSpPr>
          <p:nvPr/>
        </p:nvSpPr>
        <p:spPr>
          <a:xfrm>
            <a:off x="1744048" y="5299878"/>
            <a:ext cx="17101127" cy="1446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sz="6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sz="6600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ru-RU" sz="6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ru-RU" sz="6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ru-RU" sz="6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ru-RU" sz="6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ru-RU" sz="6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ru-RU" sz="6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endParaRPr lang="ru-RU" sz="66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869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D32640DF05EC44097935F1A8FD736B6" ma:contentTypeVersion="5" ma:contentTypeDescription="Создание документа." ma:contentTypeScope="" ma:versionID="04877e7486dc0587572a553f83aed7fc">
  <xsd:schema xmlns:xsd="http://www.w3.org/2001/XMLSchema" xmlns:xs="http://www.w3.org/2001/XMLSchema" xmlns:p="http://schemas.microsoft.com/office/2006/metadata/properties" xmlns:ns2="71a8e5ba-18e4-4f2e-84a0-afdc2f83407b" targetNamespace="http://schemas.microsoft.com/office/2006/metadata/properties" ma:root="true" ma:fieldsID="766204064fb80cf6f10dec1152872a0e" ns2:_="">
    <xsd:import namespace="71a8e5ba-18e4-4f2e-84a0-afdc2f8340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8e5ba-18e4-4f2e-84a0-afdc2f8340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F66EEE-292B-4428-8544-EEA8772A6A77}">
  <ds:schemaRefs>
    <ds:schemaRef ds:uri="http://purl.org/dc/elements/1.1/"/>
    <ds:schemaRef ds:uri="http://schemas.microsoft.com/office/2006/metadata/properties"/>
    <ds:schemaRef ds:uri="71a8e5ba-18e4-4f2e-84a0-afdc2f83407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F77CF42-FC2B-4198-BFBB-1AD22E249E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981F91-D197-4832-88D0-037890DFC2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8e5ba-18e4-4f2e-84a0-afdc2f8340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2246</TotalTime>
  <Words>24</Words>
  <Application>Microsoft Office PowerPoint</Application>
  <PresentationFormat>Произвольный</PresentationFormat>
  <Paragraphs>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Calibri</vt:lpstr>
      <vt:lpstr>Times New Roman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Титульники4</dc:title>
  <dc:creator>Власова Вера Константиновна</dc:creator>
  <cp:lastModifiedBy>Гадельшина Динара Робертовна</cp:lastModifiedBy>
  <cp:revision>183</cp:revision>
  <cp:lastPrinted>2021-05-19T09:40:19Z</cp:lastPrinted>
  <dcterms:created xsi:type="dcterms:W3CDTF">2021-03-12T07:33:02Z</dcterms:created>
  <dcterms:modified xsi:type="dcterms:W3CDTF">2024-10-17T11:09:40Z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2021-03-01T00:00:00Z</vt:filetime>
  </property>
  <property fmtid="{D5CDD505-2E9C-101B-9397-08002B2CF9AE}" pid="3" name="Creator">
    <vt:lpwstr>Keynote</vt:lpwstr>
  </property>
  <property fmtid="{D5CDD505-2E9C-101B-9397-08002B2CF9AE}" pid="4" name="LastSaved">
    <vt:filetime>2021-03-12T00:00:00Z</vt:filetime>
  </property>
  <property fmtid="{D5CDD505-2E9C-101B-9397-08002B2CF9AE}" pid="5" name="ContentTypeId">
    <vt:lpwstr>0x0101004D32640DF05EC44097935F1A8FD736B6</vt:lpwstr>
  </property>
</Properties>
</file>