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509" r:id="rId5"/>
    <p:sldId id="507" r:id="rId6"/>
  </p:sldIdLst>
  <p:sldSz cx="20104100" cy="11309350"/>
  <p:notesSz cx="10018713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768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618" y="0"/>
            <a:ext cx="4341495" cy="344489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2D39D050-E124-459A-BC0E-764C13E2B943}" type="datetimeFigureOut">
              <a:rPr lang="ru-RU" smtClean="0"/>
              <a:t>18.10.2024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3038" y="515938"/>
            <a:ext cx="4592637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392" y="3271838"/>
            <a:ext cx="8015930" cy="3100400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618" y="6542057"/>
            <a:ext cx="4341495" cy="344488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363E01AD-D460-4C29-B523-DCB51F092B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2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3E01AD-D460-4C29-B523-DCB51F092B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18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7699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84778" y="3522105"/>
            <a:ext cx="8504975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84778" y="4131055"/>
            <a:ext cx="8504975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177702" y="3522105"/>
            <a:ext cx="8546861" cy="608949"/>
          </a:xfrm>
        </p:spPr>
        <p:txBody>
          <a:bodyPr anchor="b"/>
          <a:lstStyle>
            <a:lvl1pPr marL="0" indent="0">
              <a:buNone/>
              <a:defRPr sz="3957" b="1"/>
            </a:lvl1pPr>
            <a:lvl2pPr marL="753900" indent="0">
              <a:buNone/>
              <a:defRPr sz="3298" b="1"/>
            </a:lvl2pPr>
            <a:lvl3pPr marL="1507800" indent="0">
              <a:buNone/>
              <a:defRPr sz="3078" b="1"/>
            </a:lvl3pPr>
            <a:lvl4pPr marL="2261700" indent="0">
              <a:buNone/>
              <a:defRPr sz="2638" b="1"/>
            </a:lvl4pPr>
            <a:lvl5pPr marL="3015600" indent="0">
              <a:buNone/>
              <a:defRPr sz="2638" b="1"/>
            </a:lvl5pPr>
            <a:lvl6pPr marL="3769500" indent="0">
              <a:buNone/>
              <a:defRPr sz="2638" b="1"/>
            </a:lvl6pPr>
            <a:lvl7pPr marL="4523400" indent="0">
              <a:buNone/>
              <a:defRPr sz="2638" b="1"/>
            </a:lvl7pPr>
            <a:lvl8pPr marL="5277300" indent="0">
              <a:buNone/>
              <a:defRPr sz="2638" b="1"/>
            </a:lvl8pPr>
            <a:lvl9pPr marL="6031200" indent="0">
              <a:buNone/>
              <a:defRPr sz="263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0177702" y="4131055"/>
            <a:ext cx="8546861" cy="13849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005205" y="10517696"/>
            <a:ext cx="4623943" cy="276999"/>
          </a:xfrm>
        </p:spPr>
        <p:txBody>
          <a:bodyPr/>
          <a:lstStyle/>
          <a:p>
            <a:fld id="{2770CB91-4F0C-4C9B-81F3-A9BF542AA3C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6835394" y="10517696"/>
            <a:ext cx="6433312" cy="276999"/>
          </a:xfrm>
        </p:spPr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14474953" y="10517696"/>
            <a:ext cx="4623943" cy="276999"/>
          </a:xfrm>
        </p:spPr>
        <p:txBody>
          <a:bodyPr/>
          <a:lstStyle/>
          <a:p>
            <a:fld id="{39D03F69-8869-4184-BEEE-CAE1FC9438C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63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452374"/>
            <a:ext cx="18093690" cy="18094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2601150"/>
            <a:ext cx="18093690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B4794E6-7F8B-4AAB-B6BC-98FC7564A409}"/>
              </a:ext>
            </a:extLst>
          </p:cNvPr>
          <p:cNvGrpSpPr/>
          <p:nvPr/>
        </p:nvGrpSpPr>
        <p:grpSpPr>
          <a:xfrm>
            <a:off x="2658710" y="44888"/>
            <a:ext cx="11676140" cy="1227353"/>
            <a:chOff x="4016469" y="366295"/>
            <a:chExt cx="7784093" cy="818235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307CE5E8-A9FA-4B79-9CCC-75D48C7B5794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2491947E-9040-4B5C-AE8C-DE4FA5B46569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28" name="object 13">
                  <a:extLst>
                    <a:ext uri="{FF2B5EF4-FFF2-40B4-BE49-F238E27FC236}">
                      <a16:creationId xmlns:a16="http://schemas.microsoft.com/office/drawing/2014/main" id="{CF6A5A33-31A2-4FAA-94A4-B833C7AF7154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89</a:t>
                  </a:r>
                  <a:endPara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endPara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9" name="object 19">
                  <a:extLst>
                    <a:ext uri="{FF2B5EF4-FFF2-40B4-BE49-F238E27FC236}">
                      <a16:creationId xmlns:a16="http://schemas.microsoft.com/office/drawing/2014/main" id="{26775C4C-BD3F-4B92-B17C-E5EF3BE82083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126-150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2 </a:t>
                  </a:r>
                </a:p>
              </p:txBody>
            </p:sp>
            <p:pic>
              <p:nvPicPr>
                <p:cNvPr id="30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10B6BA89-CC82-4C29-BE36-4FBE2670EB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8D07CA9E-B2ED-481D-8F33-EA74C4D03AE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6" name="Picture 4">
                <a:extLst>
                  <a:ext uri="{FF2B5EF4-FFF2-40B4-BE49-F238E27FC236}">
                    <a16:creationId xmlns:a16="http://schemas.microsoft.com/office/drawing/2014/main" id="{67485FDE-82C9-4089-9EDE-FD2B6CC2BB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object 19">
                <a:extLst>
                  <a:ext uri="{FF2B5EF4-FFF2-40B4-BE49-F238E27FC236}">
                    <a16:creationId xmlns:a16="http://schemas.microsoft.com/office/drawing/2014/main" id="{1A9FC6E4-148E-4448-8823-A8D616E93B35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 – 210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B0F389C2-17C0-45CF-9F68-58DC0D2C4DB9}"/>
                </a:ext>
              </a:extLst>
            </p:cNvPr>
            <p:cNvGrpSpPr/>
            <p:nvPr/>
          </p:nvGrpSpPr>
          <p:grpSpPr>
            <a:xfrm>
              <a:off x="10173918" y="485988"/>
              <a:ext cx="1626644" cy="619165"/>
              <a:chOff x="1402385" y="6461731"/>
              <a:chExt cx="2378184" cy="871722"/>
            </a:xfrm>
          </p:grpSpPr>
          <p:pic>
            <p:nvPicPr>
              <p:cNvPr id="23" name="Picture 3">
                <a:extLst>
                  <a:ext uri="{FF2B5EF4-FFF2-40B4-BE49-F238E27FC236}">
                    <a16:creationId xmlns:a16="http://schemas.microsoft.com/office/drawing/2014/main" id="{CD7D9289-879E-4426-9F31-08490EA1BA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45510F2-BA93-4848-ADF7-9FBBF60D2C31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Teacher Education</a:t>
                </a:r>
                <a:endParaRPr lang="ru-RU" sz="12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3 </a:t>
                </a:r>
              </a:p>
            </p:txBody>
          </p:sp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3A1E30-71A3-4671-8EAB-4FD5E0F27CF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25758" y="164644"/>
            <a:ext cx="3425842" cy="2078701"/>
          </a:xfrm>
          <a:prstGeom prst="rect">
            <a:avLst/>
          </a:prstGeom>
        </p:spPr>
      </p:pic>
      <p:sp>
        <p:nvSpPr>
          <p:cNvPr id="34" name="TextBox 1">
            <a:extLst>
              <a:ext uri="{FF2B5EF4-FFF2-40B4-BE49-F238E27FC236}">
                <a16:creationId xmlns:a16="http://schemas.microsoft.com/office/drawing/2014/main" id="{A4705555-0882-43B4-9D65-2BDA3E785EF3}"/>
              </a:ext>
            </a:extLst>
          </p:cNvPr>
          <p:cNvSpPr txBox="1"/>
          <p:nvPr/>
        </p:nvSpPr>
        <p:spPr>
          <a:xfrm>
            <a:off x="16620344" y="2661082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endParaRPr lang="ru-RU" sz="2000" b="1" dirty="0">
              <a:solidFill>
                <a:srgbClr val="B405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одзаголовок 17">
            <a:extLst>
              <a:ext uri="{FF2B5EF4-FFF2-40B4-BE49-F238E27FC236}">
                <a16:creationId xmlns:a16="http://schemas.microsoft.com/office/drawing/2014/main" id="{B8C173F2-3C82-4D96-89DB-55A388151DBA}"/>
              </a:ext>
            </a:extLst>
          </p:cNvPr>
          <p:cNvSpPr txBox="1">
            <a:spLocks/>
          </p:cNvSpPr>
          <p:nvPr/>
        </p:nvSpPr>
        <p:spPr>
          <a:xfrm>
            <a:off x="6851650" y="10045771"/>
            <a:ext cx="6440760" cy="812625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Authors</a:t>
            </a:r>
            <a:endParaRPr lang="ru-RU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16">
            <a:extLst>
              <a:ext uri="{FF2B5EF4-FFF2-40B4-BE49-F238E27FC236}">
                <a16:creationId xmlns:a16="http://schemas.microsoft.com/office/drawing/2014/main" id="{8A21596C-E561-403F-85EA-BCAA8843FCDE}"/>
              </a:ext>
            </a:extLst>
          </p:cNvPr>
          <p:cNvSpPr txBox="1">
            <a:spLocks/>
          </p:cNvSpPr>
          <p:nvPr/>
        </p:nvSpPr>
        <p:spPr>
          <a:xfrm>
            <a:off x="5937250" y="4986464"/>
            <a:ext cx="7772400" cy="2231532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1500" kern="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Title</a:t>
            </a:r>
            <a:endParaRPr lang="ru-RU" sz="7200" kern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74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07807" y="2922722"/>
            <a:ext cx="17088486" cy="1769715"/>
          </a:xfrm>
        </p:spPr>
        <p:txBody>
          <a:bodyPr/>
          <a:lstStyle/>
          <a:p>
            <a:pPr algn="ctr"/>
            <a:r>
              <a:rPr lang="en-US" sz="11500" dirty="0">
                <a:latin typeface="Times New Roman" pitchFamily="18" charset="0"/>
                <a:cs typeface="Times New Roman" pitchFamily="18" charset="0"/>
              </a:rPr>
              <a:t>Slide Title</a:t>
            </a:r>
            <a:endParaRPr lang="ru-RU" sz="115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"/>
          </p:nvPr>
        </p:nvSpPr>
        <p:spPr>
          <a:xfrm>
            <a:off x="1535112" y="4825727"/>
            <a:ext cx="17101127" cy="1446550"/>
          </a:xfrm>
        </p:spPr>
        <p:txBody>
          <a:bodyPr/>
          <a:lstStyle/>
          <a:p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Text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r>
              <a:rPr lang="en-US" sz="6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600" dirty="0" err="1">
                <a:latin typeface="Times New Roman" pitchFamily="18" charset="0"/>
                <a:cs typeface="Times New Roman" pitchFamily="18" charset="0"/>
              </a:rPr>
              <a:t>text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  <p:grpSp>
        <p:nvGrpSpPr>
          <p:cNvPr id="9" name="object 4">
            <a:extLst>
              <a:ext uri="{FF2B5EF4-FFF2-40B4-BE49-F238E27FC236}">
                <a16:creationId xmlns:a16="http://schemas.microsoft.com/office/drawing/2014/main" id="{B7B2F57F-8198-457C-AA4F-23AEC48C5B9A}"/>
              </a:ext>
            </a:extLst>
          </p:cNvPr>
          <p:cNvGrpSpPr/>
          <p:nvPr/>
        </p:nvGrpSpPr>
        <p:grpSpPr>
          <a:xfrm>
            <a:off x="-21590" y="635"/>
            <a:ext cx="2517140" cy="4358005"/>
            <a:chOff x="0" y="0"/>
            <a:chExt cx="2517140" cy="4358005"/>
          </a:xfrm>
        </p:grpSpPr>
        <p:sp>
          <p:nvSpPr>
            <p:cNvPr id="14" name="object 10">
              <a:extLst>
                <a:ext uri="{FF2B5EF4-FFF2-40B4-BE49-F238E27FC236}">
                  <a16:creationId xmlns:a16="http://schemas.microsoft.com/office/drawing/2014/main" id="{C6CFE332-FC53-426E-85E6-7D1E07F77A84}"/>
                </a:ext>
              </a:extLst>
            </p:cNvPr>
            <p:cNvSpPr/>
            <p:nvPr/>
          </p:nvSpPr>
          <p:spPr>
            <a:xfrm>
              <a:off x="0" y="0"/>
              <a:ext cx="2517140" cy="4358005"/>
            </a:xfrm>
            <a:custGeom>
              <a:avLst/>
              <a:gdLst/>
              <a:ahLst/>
              <a:cxnLst/>
              <a:rect l="l" t="t" r="r" b="b"/>
              <a:pathLst>
                <a:path w="2517140" h="4358005">
                  <a:moveTo>
                    <a:pt x="2516763" y="0"/>
                  </a:moveTo>
                  <a:lnTo>
                    <a:pt x="0" y="0"/>
                  </a:lnTo>
                  <a:lnTo>
                    <a:pt x="0" y="4357828"/>
                  </a:lnTo>
                  <a:lnTo>
                    <a:pt x="2516763" y="0"/>
                  </a:lnTo>
                  <a:close/>
                </a:path>
              </a:pathLst>
            </a:custGeom>
            <a:solidFill>
              <a:srgbClr val="00549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1">
              <a:extLst>
                <a:ext uri="{FF2B5EF4-FFF2-40B4-BE49-F238E27FC236}">
                  <a16:creationId xmlns:a16="http://schemas.microsoft.com/office/drawing/2014/main" id="{6F495E7A-A4D2-4BB0-BD1F-A09F7C593DCA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3266" y="194896"/>
              <a:ext cx="1592372" cy="1551647"/>
            </a:xfrm>
            <a:prstGeom prst="rect">
              <a:avLst/>
            </a:prstGeom>
          </p:spPr>
        </p:pic>
      </p:grpSp>
      <p:sp>
        <p:nvSpPr>
          <p:cNvPr id="18" name="TextBox 17"/>
          <p:cNvSpPr txBox="1"/>
          <p:nvPr/>
        </p:nvSpPr>
        <p:spPr>
          <a:xfrm>
            <a:off x="18199100" y="4787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Your University’s Logo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id="{1B4794E6-7F8B-4AAB-B6BC-98FC7564A409}"/>
              </a:ext>
            </a:extLst>
          </p:cNvPr>
          <p:cNvGrpSpPr/>
          <p:nvPr/>
        </p:nvGrpSpPr>
        <p:grpSpPr>
          <a:xfrm>
            <a:off x="2658710" y="44888"/>
            <a:ext cx="11676140" cy="1227353"/>
            <a:chOff x="4016469" y="366295"/>
            <a:chExt cx="7784093" cy="818235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id="{307CE5E8-A9FA-4B79-9CCC-75D48C7B5794}"/>
                </a:ext>
              </a:extLst>
            </p:cNvPr>
            <p:cNvGrpSpPr/>
            <p:nvPr/>
          </p:nvGrpSpPr>
          <p:grpSpPr>
            <a:xfrm>
              <a:off x="4016469" y="366295"/>
              <a:ext cx="6184959" cy="818235"/>
              <a:chOff x="10999502" y="489859"/>
              <a:chExt cx="6309512" cy="818235"/>
            </a:xfrm>
          </p:grpSpPr>
          <p:grpSp>
            <p:nvGrpSpPr>
              <p:cNvPr id="25" name="Группа 24">
                <a:extLst>
                  <a:ext uri="{FF2B5EF4-FFF2-40B4-BE49-F238E27FC236}">
                    <a16:creationId xmlns:a16="http://schemas.microsoft.com/office/drawing/2014/main" id="{2491947E-9040-4B5C-AE8C-DE4FA5B46569}"/>
                  </a:ext>
                </a:extLst>
              </p:cNvPr>
              <p:cNvGrpSpPr/>
              <p:nvPr/>
            </p:nvGrpSpPr>
            <p:grpSpPr>
              <a:xfrm>
                <a:off x="10999502" y="489859"/>
                <a:ext cx="3571516" cy="818235"/>
                <a:chOff x="14696991" y="426710"/>
                <a:chExt cx="3329221" cy="899553"/>
              </a:xfrm>
            </p:grpSpPr>
            <p:sp>
              <p:nvSpPr>
                <p:cNvPr id="28" name="object 13">
                  <a:extLst>
                    <a:ext uri="{FF2B5EF4-FFF2-40B4-BE49-F238E27FC236}">
                      <a16:creationId xmlns:a16="http://schemas.microsoft.com/office/drawing/2014/main" id="{CF6A5A33-31A2-4FAA-94A4-B833C7AF7154}"/>
                    </a:ext>
                  </a:extLst>
                </p:cNvPr>
                <p:cNvSpPr txBox="1"/>
                <p:nvPr/>
              </p:nvSpPr>
              <p:spPr>
                <a:xfrm>
                  <a:off x="17050301" y="537190"/>
                  <a:ext cx="975911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89</a:t>
                  </a:r>
                  <a:endPara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</a:t>
                  </a:r>
                  <a:r>
                    <a:rPr lang="ru-RU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2</a:t>
                  </a: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</a:p>
              </p:txBody>
            </p:sp>
            <p:sp>
              <p:nvSpPr>
                <p:cNvPr id="29" name="object 19">
                  <a:extLst>
                    <a:ext uri="{FF2B5EF4-FFF2-40B4-BE49-F238E27FC236}">
                      <a16:creationId xmlns:a16="http://schemas.microsoft.com/office/drawing/2014/main" id="{26775C4C-BD3F-4B92-B17C-E5EF3BE82083}"/>
                    </a:ext>
                  </a:extLst>
                </p:cNvPr>
                <p:cNvSpPr txBox="1"/>
                <p:nvPr/>
              </p:nvSpPr>
              <p:spPr>
                <a:xfrm>
                  <a:off x="15392506" y="546500"/>
                  <a:ext cx="934886" cy="604120"/>
                </a:xfrm>
                <a:prstGeom prst="rect">
                  <a:avLst/>
                </a:prstGeom>
              </p:spPr>
              <p:txBody>
                <a:bodyPr vert="horz" wrap="square" lIns="0" tIns="36195" rIns="0" bIns="0" rtlCol="0" anchor="ctr">
                  <a:spAutoFit/>
                </a:bodyPr>
                <a:lstStyle/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Education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World – 126-150</a:t>
                  </a:r>
                </a:p>
                <a:p>
                  <a:pPr marL="17325" defTabSz="1247388">
                    <a:spcBef>
                      <a:spcPts val="389"/>
                    </a:spcBef>
                  </a:pPr>
                  <a:r>
                    <a:rPr lang="en-US" sz="1500" dirty="0">
                      <a:solidFill>
                        <a:prstClr val="black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Russia – 2 </a:t>
                  </a:r>
                </a:p>
              </p:txBody>
            </p:sp>
            <p:pic>
              <p:nvPicPr>
                <p:cNvPr id="30" name="Picture 6" descr="C:\Users\MSShafigullin\Desktop\2020\Презентация КФУ\THE.png">
                  <a:extLst>
                    <a:ext uri="{FF2B5EF4-FFF2-40B4-BE49-F238E27FC236}">
                      <a16:creationId xmlns:a16="http://schemas.microsoft.com/office/drawing/2014/main" id="{10B6BA89-CC82-4C29-BE36-4FBE2670EB8E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696991" y="549292"/>
                  <a:ext cx="660070" cy="66006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1" name="Picture 4" descr="C:\Users\MSShafigullin\Desktop\Проекты\Презентация по ДК\qs.jpg">
                  <a:extLst>
                    <a:ext uri="{FF2B5EF4-FFF2-40B4-BE49-F238E27FC236}">
                      <a16:creationId xmlns:a16="http://schemas.microsoft.com/office/drawing/2014/main" id="{8D07CA9E-B2ED-481D-8F33-EA74C4D03AE4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6296559" y="426710"/>
                  <a:ext cx="853832" cy="89955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pic>
            <p:nvPicPr>
              <p:cNvPr id="26" name="Picture 4">
                <a:extLst>
                  <a:ext uri="{FF2B5EF4-FFF2-40B4-BE49-F238E27FC236}">
                    <a16:creationId xmlns:a16="http://schemas.microsoft.com/office/drawing/2014/main" id="{67485FDE-82C9-4089-9EDE-FD2B6CC2BBC7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548859" y="661694"/>
                <a:ext cx="1908250" cy="540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7" name="object 19">
                <a:extLst>
                  <a:ext uri="{FF2B5EF4-FFF2-40B4-BE49-F238E27FC236}">
                    <a16:creationId xmlns:a16="http://schemas.microsoft.com/office/drawing/2014/main" id="{1A9FC6E4-148E-4448-8823-A8D616E93B35}"/>
                  </a:ext>
                </a:extLst>
              </p:cNvPr>
              <p:cNvSpPr txBox="1"/>
              <p:nvPr/>
            </p:nvSpPr>
            <p:spPr>
              <a:xfrm>
                <a:off x="16533438" y="626805"/>
                <a:ext cx="775576" cy="549509"/>
              </a:xfrm>
              <a:prstGeom prst="rect">
                <a:avLst/>
              </a:prstGeom>
            </p:spPr>
            <p:txBody>
              <a:bodyPr vert="horz" wrap="square" lIns="0" tIns="36195" rIns="0" bIns="0" rtlCol="0" anchor="ctr">
                <a:spAutoFit/>
              </a:bodyPr>
              <a:lstStyle/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Education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World – 210</a:t>
                </a:r>
              </a:p>
              <a:p>
                <a:pPr marL="17325" defTabSz="1247388">
                  <a:spcBef>
                    <a:spcPts val="389"/>
                  </a:spcBef>
                </a:pPr>
                <a:r>
                  <a:rPr lang="en-US" sz="150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2</a:t>
                </a:r>
                <a:endParaRPr sz="15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id="{B0F389C2-17C0-45CF-9F68-58DC0D2C4DB9}"/>
                </a:ext>
              </a:extLst>
            </p:cNvPr>
            <p:cNvGrpSpPr/>
            <p:nvPr/>
          </p:nvGrpSpPr>
          <p:grpSpPr>
            <a:xfrm>
              <a:off x="10173918" y="485988"/>
              <a:ext cx="1626644" cy="619165"/>
              <a:chOff x="1402385" y="6461731"/>
              <a:chExt cx="2378184" cy="871722"/>
            </a:xfrm>
          </p:grpSpPr>
          <p:pic>
            <p:nvPicPr>
              <p:cNvPr id="23" name="Picture 3">
                <a:extLst>
                  <a:ext uri="{FF2B5EF4-FFF2-40B4-BE49-F238E27FC236}">
                    <a16:creationId xmlns:a16="http://schemas.microsoft.com/office/drawing/2014/main" id="{CD7D9289-879E-4426-9F31-08490EA1BA5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3876" y="6461731"/>
                <a:ext cx="1775204" cy="516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845510F2-BA93-4848-ADF7-9FBBF60D2C31}"/>
                  </a:ext>
                </a:extLst>
              </p:cNvPr>
              <p:cNvSpPr/>
              <p:nvPr/>
            </p:nvSpPr>
            <p:spPr>
              <a:xfrm>
                <a:off x="1402386" y="6900138"/>
                <a:ext cx="2378184" cy="433318"/>
              </a:xfrm>
              <a:prstGeom prst="rect">
                <a:avLst/>
              </a:prstGeom>
            </p:spPr>
            <p:txBody>
              <a:bodyPr wrap="square" anchor="ctr">
                <a:spAutoFit/>
              </a:bodyPr>
              <a:lstStyle/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Teacher Education</a:t>
                </a:r>
                <a:endParaRPr lang="ru-RU" sz="1200" kern="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defTabSz="1352226">
                  <a:defRPr/>
                </a:pPr>
                <a:r>
                  <a:rPr lang="en-US" sz="1200" kern="0" dirty="0">
                    <a:solidFill>
                      <a:prstClr val="black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Russia – 3 </a:t>
                </a:r>
              </a:p>
            </p:txBody>
          </p:sp>
        </p:grp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F3A1E30-71A3-4671-8EAB-4FD5E0F27CF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370299" y="244820"/>
            <a:ext cx="3425842" cy="2078701"/>
          </a:xfrm>
          <a:prstGeom prst="rect">
            <a:avLst/>
          </a:prstGeom>
        </p:spPr>
      </p:pic>
      <p:sp>
        <p:nvSpPr>
          <p:cNvPr id="34" name="TextBox 1">
            <a:extLst>
              <a:ext uri="{FF2B5EF4-FFF2-40B4-BE49-F238E27FC236}">
                <a16:creationId xmlns:a16="http://schemas.microsoft.com/office/drawing/2014/main" id="{A4705555-0882-43B4-9D65-2BDA3E785EF3}"/>
              </a:ext>
            </a:extLst>
          </p:cNvPr>
          <p:cNvSpPr txBox="1"/>
          <p:nvPr/>
        </p:nvSpPr>
        <p:spPr>
          <a:xfrm>
            <a:off x="16620344" y="2661082"/>
            <a:ext cx="13452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ru-RU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en-US" sz="2000" b="1" dirty="0">
                <a:solidFill>
                  <a:srgbClr val="B40566"/>
                </a:solidFill>
                <a:latin typeface="Times New Roman" pitchFamily="18" charset="0"/>
                <a:cs typeface="Times New Roman" pitchFamily="18" charset="0"/>
              </a:rPr>
              <a:t>-31</a:t>
            </a:r>
            <a:endParaRPr lang="ru-RU" sz="2000" b="1" dirty="0">
              <a:solidFill>
                <a:srgbClr val="B405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028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D32640DF05EC44097935F1A8FD736B6" ma:contentTypeVersion="5" ma:contentTypeDescription="Создание документа." ma:contentTypeScope="" ma:versionID="04877e7486dc0587572a553f83aed7fc">
  <xsd:schema xmlns:xsd="http://www.w3.org/2001/XMLSchema" xmlns:xs="http://www.w3.org/2001/XMLSchema" xmlns:p="http://schemas.microsoft.com/office/2006/metadata/properties" xmlns:ns2="71a8e5ba-18e4-4f2e-84a0-afdc2f83407b" targetNamespace="http://schemas.microsoft.com/office/2006/metadata/properties" ma:root="true" ma:fieldsID="766204064fb80cf6f10dec1152872a0e" ns2:_="">
    <xsd:import namespace="71a8e5ba-18e4-4f2e-84a0-afdc2f834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8e5ba-18e4-4f2e-84a0-afdc2f8340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2322EE-712A-4977-9B3F-DFBCF0B498E0}">
  <ds:schemaRefs>
    <ds:schemaRef ds:uri="http://purl.org/dc/elements/1.1/"/>
    <ds:schemaRef ds:uri="http://schemas.microsoft.com/office/2006/metadata/properties"/>
    <ds:schemaRef ds:uri="71a8e5ba-18e4-4f2e-84a0-afdc2f83407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98BE02F-ED5A-433B-86B4-7A43C255E0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8e5ba-18e4-4f2e-84a0-afdc2f8340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6172E4E-D6C0-4292-B52C-A0F76A085A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2257</TotalTime>
  <Words>80</Words>
  <Application>Microsoft Office PowerPoint</Application>
  <PresentationFormat>Произвольный</PresentationFormat>
  <Paragraphs>31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Презентация PowerPoint</vt:lpstr>
      <vt:lpstr>Slide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Титульники4</dc:title>
  <dc:creator>Власова Вера Константиновна</dc:creator>
  <cp:lastModifiedBy>Гадельшина Динара Робертовна</cp:lastModifiedBy>
  <cp:revision>185</cp:revision>
  <cp:lastPrinted>2021-05-19T09:40:19Z</cp:lastPrinted>
  <dcterms:created xsi:type="dcterms:W3CDTF">2021-03-12T07:33:02Z</dcterms:created>
  <dcterms:modified xsi:type="dcterms:W3CDTF">2024-10-18T06:07:08Z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Keynote</vt:lpwstr>
  </property>
  <property fmtid="{D5CDD505-2E9C-101B-9397-08002B2CF9AE}" pid="4" name="LastSaved">
    <vt:filetime>2021-03-12T00:00:00Z</vt:filetime>
  </property>
  <property fmtid="{D5CDD505-2E9C-101B-9397-08002B2CF9AE}" pid="5" name="ContentTypeId">
    <vt:lpwstr>0x0101004D32640DF05EC44097935F1A8FD736B6</vt:lpwstr>
  </property>
</Properties>
</file>