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8" r:id="rId5"/>
    <p:sldId id="507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  <a:srgbClr val="B4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6666211" y="2522626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08BEADE2-E03D-43B8-AC0F-98DCD06CF690}"/>
              </a:ext>
            </a:extLst>
          </p:cNvPr>
          <p:cNvGrpSpPr/>
          <p:nvPr/>
        </p:nvGrpSpPr>
        <p:grpSpPr>
          <a:xfrm>
            <a:off x="2633563" y="173891"/>
            <a:ext cx="11676138" cy="1227353"/>
            <a:chOff x="4016469" y="366295"/>
            <a:chExt cx="7784092" cy="818235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A14EC5A7-B555-4F9C-B281-2E1A20CCCB50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36" name="Группа 35">
                <a:extLst>
                  <a:ext uri="{FF2B5EF4-FFF2-40B4-BE49-F238E27FC236}">
                    <a16:creationId xmlns:a16="http://schemas.microsoft.com/office/drawing/2014/main" id="{7DA54722-36F4-4168-BD94-6EC72026F073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39" name="object 13">
                  <a:extLst>
                    <a:ext uri="{FF2B5EF4-FFF2-40B4-BE49-F238E27FC236}">
                      <a16:creationId xmlns:a16="http://schemas.microsoft.com/office/drawing/2014/main" id="{941E9CB9-148B-4808-A997-2977D3C9609E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89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object 19">
                  <a:extLst>
                    <a:ext uri="{FF2B5EF4-FFF2-40B4-BE49-F238E27FC236}">
                      <a16:creationId xmlns:a16="http://schemas.microsoft.com/office/drawing/2014/main" id="{30A911E3-5352-416F-A1EF-4C4C9E5B7362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26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50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41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5892135B-E84E-403F-8E79-D015B420D4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5AC28479-EE80-464B-94C9-0ACC17FC8D4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7" name="Picture 4">
                <a:extLst>
                  <a:ext uri="{FF2B5EF4-FFF2-40B4-BE49-F238E27FC236}">
                    <a16:creationId xmlns:a16="http://schemas.microsoft.com/office/drawing/2014/main" id="{19D46655-5F84-402D-A4D6-5CC126103B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object 19">
                <a:extLst>
                  <a:ext uri="{FF2B5EF4-FFF2-40B4-BE49-F238E27FC236}">
                    <a16:creationId xmlns:a16="http://schemas.microsoft.com/office/drawing/2014/main" id="{03D688D5-31BC-43C2-894B-D7ACDBD12262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мире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210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России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E976316E-EDEE-4C87-9056-8C2FA515A2D7}"/>
                </a:ext>
              </a:extLst>
            </p:cNvPr>
            <p:cNvGrpSpPr/>
            <p:nvPr/>
          </p:nvGrpSpPr>
          <p:grpSpPr>
            <a:xfrm>
              <a:off x="10173918" y="485987"/>
              <a:ext cx="1626643" cy="619167"/>
              <a:chOff x="1402386" y="6461731"/>
              <a:chExt cx="2378184" cy="871725"/>
            </a:xfrm>
          </p:grpSpPr>
          <p:pic>
            <p:nvPicPr>
              <p:cNvPr id="34" name="Picture 3">
                <a:extLst>
                  <a:ext uri="{FF2B5EF4-FFF2-40B4-BE49-F238E27FC236}">
                    <a16:creationId xmlns:a16="http://schemas.microsoft.com/office/drawing/2014/main" id="{C18BA148-CDD7-4EF5-9C5E-A3E3671477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40833412-0BA7-47C2-A7E8-04051B89E99E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Педагогическое образование</a:t>
                </a:r>
              </a:p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России 3</a:t>
                </a:r>
              </a:p>
            </p:txBody>
          </p:sp>
        </p:grp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ACFD07-B0D8-4BC4-AF77-F882F0D811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651051" y="214242"/>
            <a:ext cx="3386782" cy="2055000"/>
          </a:xfrm>
          <a:prstGeom prst="rect">
            <a:avLst/>
          </a:prstGeom>
        </p:spPr>
      </p:pic>
      <p:sp>
        <p:nvSpPr>
          <p:cNvPr id="23" name="Заголовок 16">
            <a:extLst>
              <a:ext uri="{FF2B5EF4-FFF2-40B4-BE49-F238E27FC236}">
                <a16:creationId xmlns:a16="http://schemas.microsoft.com/office/drawing/2014/main" id="{6DB61E44-9288-4B58-A0AC-7A02F1A1E597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дзаголовок 17">
            <a:extLst>
              <a:ext uri="{FF2B5EF4-FFF2-40B4-BE49-F238E27FC236}">
                <a16:creationId xmlns:a16="http://schemas.microsoft.com/office/drawing/2014/main" id="{2726F0F6-68A7-4C25-9FB2-3A3D486D263D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>
                <a:latin typeface="Times New Roman" pitchFamily="18" charset="0"/>
                <a:cs typeface="Times New Roman" pitchFamily="18" charset="0"/>
              </a:rPr>
              <a:t>Авторы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4" name="Заголовок 4"/>
          <p:cNvSpPr txBox="1">
            <a:spLocks/>
          </p:cNvSpPr>
          <p:nvPr/>
        </p:nvSpPr>
        <p:spPr>
          <a:xfrm>
            <a:off x="1497012" y="2878878"/>
            <a:ext cx="17088486" cy="176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Заголовок слайда</a:t>
            </a:r>
            <a:endParaRPr lang="ru-RU" sz="11500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Подзаголовок 5"/>
          <p:cNvSpPr txBox="1">
            <a:spLocks/>
          </p:cNvSpPr>
          <p:nvPr/>
        </p:nvSpPr>
        <p:spPr>
          <a:xfrm>
            <a:off x="1744048" y="5094639"/>
            <a:ext cx="17101127" cy="144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6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6666211" y="2522626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08BEADE2-E03D-43B8-AC0F-98DCD06CF690}"/>
              </a:ext>
            </a:extLst>
          </p:cNvPr>
          <p:cNvGrpSpPr/>
          <p:nvPr/>
        </p:nvGrpSpPr>
        <p:grpSpPr>
          <a:xfrm>
            <a:off x="2633563" y="173891"/>
            <a:ext cx="11676138" cy="1227353"/>
            <a:chOff x="4016469" y="366295"/>
            <a:chExt cx="7784092" cy="818235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A14EC5A7-B555-4F9C-B281-2E1A20CCCB50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36" name="Группа 35">
                <a:extLst>
                  <a:ext uri="{FF2B5EF4-FFF2-40B4-BE49-F238E27FC236}">
                    <a16:creationId xmlns:a16="http://schemas.microsoft.com/office/drawing/2014/main" id="{7DA54722-36F4-4168-BD94-6EC72026F073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39" name="object 13">
                  <a:extLst>
                    <a:ext uri="{FF2B5EF4-FFF2-40B4-BE49-F238E27FC236}">
                      <a16:creationId xmlns:a16="http://schemas.microsoft.com/office/drawing/2014/main" id="{941E9CB9-148B-4808-A997-2977D3C9609E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89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object 19">
                  <a:extLst>
                    <a:ext uri="{FF2B5EF4-FFF2-40B4-BE49-F238E27FC236}">
                      <a16:creationId xmlns:a16="http://schemas.microsoft.com/office/drawing/2014/main" id="{30A911E3-5352-416F-A1EF-4C4C9E5B7362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26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50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41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5892135B-E84E-403F-8E79-D015B420D4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5AC28479-EE80-464B-94C9-0ACC17FC8D4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7" name="Picture 4">
                <a:extLst>
                  <a:ext uri="{FF2B5EF4-FFF2-40B4-BE49-F238E27FC236}">
                    <a16:creationId xmlns:a16="http://schemas.microsoft.com/office/drawing/2014/main" id="{19D46655-5F84-402D-A4D6-5CC126103B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object 19">
                <a:extLst>
                  <a:ext uri="{FF2B5EF4-FFF2-40B4-BE49-F238E27FC236}">
                    <a16:creationId xmlns:a16="http://schemas.microsoft.com/office/drawing/2014/main" id="{03D688D5-31BC-43C2-894B-D7ACDBD12262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мире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210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России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E976316E-EDEE-4C87-9056-8C2FA515A2D7}"/>
                </a:ext>
              </a:extLst>
            </p:cNvPr>
            <p:cNvGrpSpPr/>
            <p:nvPr/>
          </p:nvGrpSpPr>
          <p:grpSpPr>
            <a:xfrm>
              <a:off x="10173918" y="485987"/>
              <a:ext cx="1626643" cy="619167"/>
              <a:chOff x="1402386" y="6461731"/>
              <a:chExt cx="2378184" cy="871725"/>
            </a:xfrm>
          </p:grpSpPr>
          <p:pic>
            <p:nvPicPr>
              <p:cNvPr id="34" name="Picture 3">
                <a:extLst>
                  <a:ext uri="{FF2B5EF4-FFF2-40B4-BE49-F238E27FC236}">
                    <a16:creationId xmlns:a16="http://schemas.microsoft.com/office/drawing/2014/main" id="{C18BA148-CDD7-4EF5-9C5E-A3E3671477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40833412-0BA7-47C2-A7E8-04051B89E99E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Педагогическое образование</a:t>
                </a:r>
              </a:p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России 3</a:t>
                </a:r>
              </a:p>
            </p:txBody>
          </p:sp>
        </p:grp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ACFD07-B0D8-4BC4-AF77-F882F0D811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651051" y="174296"/>
            <a:ext cx="3386782" cy="20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2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981F91-D197-4832-88D0-037890DFC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77CF42-FC2B-4198-BFBB-1AD22E249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F66EEE-292B-4428-8544-EEA8772A6A77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82</Words>
  <Application>Microsoft Office PowerPoint</Application>
  <PresentationFormat>Произвольный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184</cp:revision>
  <cp:lastPrinted>2021-05-19T09:40:19Z</cp:lastPrinted>
  <dcterms:created xsi:type="dcterms:W3CDTF">2021-03-12T07:33:02Z</dcterms:created>
  <dcterms:modified xsi:type="dcterms:W3CDTF">2024-10-18T06:13:04Z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